
<file path=[Content_Types].xml><?xml version="1.0" encoding="utf-8"?>
<Types xmlns="http://schemas.openxmlformats.org/package/2006/content-types"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90" r:id="rId3"/>
    <p:sldId id="275" r:id="rId4"/>
    <p:sldId id="276" r:id="rId5"/>
    <p:sldId id="277" r:id="rId6"/>
    <p:sldId id="257" r:id="rId7"/>
    <p:sldId id="260" r:id="rId8"/>
    <p:sldId id="279" r:id="rId9"/>
    <p:sldId id="268" r:id="rId10"/>
    <p:sldId id="269" r:id="rId11"/>
    <p:sldId id="280" r:id="rId12"/>
    <p:sldId id="271" r:id="rId13"/>
    <p:sldId id="281" r:id="rId14"/>
    <p:sldId id="270" r:id="rId15"/>
    <p:sldId id="285" r:id="rId16"/>
    <p:sldId id="272" r:id="rId17"/>
    <p:sldId id="266" r:id="rId18"/>
    <p:sldId id="267" r:id="rId19"/>
    <p:sldId id="273" r:id="rId20"/>
    <p:sldId id="263" r:id="rId21"/>
    <p:sldId id="291" r:id="rId22"/>
    <p:sldId id="287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6FF66"/>
    <a:srgbClr val="00FFFF"/>
    <a:srgbClr val="FFD653"/>
    <a:srgbClr val="FF3399"/>
    <a:srgbClr val="FFFF99"/>
    <a:srgbClr val="66FFFF"/>
    <a:srgbClr val="FF9933"/>
    <a:srgbClr val="FF6699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667" autoAdjust="0"/>
  </p:normalViewPr>
  <p:slideViewPr>
    <p:cSldViewPr>
      <p:cViewPr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A4F83-CC4D-432C-907B-F2EA880459FD}" type="doc">
      <dgm:prSet loTypeId="urn:microsoft.com/office/officeart/2005/8/layout/pyramid2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875D5AE-1CE6-4216-844D-6508D90AA3D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Збагачення словникового запасу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7BA82C04-6ABB-4C5A-92D6-3119A1476F5F}" type="parTrans" cxnId="{DD8DE028-72EB-4D60-8AC0-4D7CAAB64E72}">
      <dgm:prSet/>
      <dgm:spPr/>
      <dgm:t>
        <a:bodyPr/>
        <a:lstStyle/>
        <a:p>
          <a:endParaRPr lang="ru-RU"/>
        </a:p>
      </dgm:t>
    </dgm:pt>
    <dgm:pt modelId="{97BF646B-8DF7-4441-A401-C725318EE94A}" type="sibTrans" cxnId="{DD8DE028-72EB-4D60-8AC0-4D7CAAB64E72}">
      <dgm:prSet/>
      <dgm:spPr/>
      <dgm:t>
        <a:bodyPr/>
        <a:lstStyle/>
        <a:p>
          <a:endParaRPr lang="ru-RU"/>
        </a:p>
      </dgm:t>
    </dgm:pt>
    <dgm:pt modelId="{19F4E214-4CB8-400A-B306-65CB260479C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Формування граматичної будови мовлення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7285AD34-E2CE-41A9-BF95-655B1342E38E}" type="parTrans" cxnId="{25C32E79-0998-4EDE-9F4D-9B9ACE01929F}">
      <dgm:prSet/>
      <dgm:spPr/>
      <dgm:t>
        <a:bodyPr/>
        <a:lstStyle/>
        <a:p>
          <a:endParaRPr lang="ru-RU"/>
        </a:p>
      </dgm:t>
    </dgm:pt>
    <dgm:pt modelId="{02A06CC2-EBAE-44D5-B6AA-08232414F750}" type="sibTrans" cxnId="{25C32E79-0998-4EDE-9F4D-9B9ACE01929F}">
      <dgm:prSet/>
      <dgm:spPr/>
      <dgm:t>
        <a:bodyPr/>
        <a:lstStyle/>
        <a:p>
          <a:endParaRPr lang="ru-RU"/>
        </a:p>
      </dgm:t>
    </dgm:pt>
    <dgm:pt modelId="{6E2EED5B-6183-4367-B1C9-402233EA099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Виховання звукової культури мовлення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0B20EF4C-B0E1-43C6-AA31-936BDA887229}" type="parTrans" cxnId="{CF9607FF-EEE5-44E6-88CE-9A207E61B2AB}">
      <dgm:prSet/>
      <dgm:spPr/>
      <dgm:t>
        <a:bodyPr/>
        <a:lstStyle/>
        <a:p>
          <a:endParaRPr lang="ru-RU"/>
        </a:p>
      </dgm:t>
    </dgm:pt>
    <dgm:pt modelId="{5178E2DC-EB0A-434D-8CC7-5C718625C185}" type="sibTrans" cxnId="{CF9607FF-EEE5-44E6-88CE-9A207E61B2AB}">
      <dgm:prSet/>
      <dgm:spPr/>
      <dgm:t>
        <a:bodyPr/>
        <a:lstStyle/>
        <a:p>
          <a:endParaRPr lang="ru-RU"/>
        </a:p>
      </dgm:t>
    </dgm:pt>
    <dgm:pt modelId="{C072AD59-C0BD-4EDB-B13E-54BF7EE29D6F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Розвиток діалогічного мовлення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D432ED46-B98D-4B6C-A5F9-AAC4E7D99FD5}" type="parTrans" cxnId="{C2EF881A-0BB9-4714-8D49-BDD3AF866C77}">
      <dgm:prSet/>
      <dgm:spPr/>
      <dgm:t>
        <a:bodyPr/>
        <a:lstStyle/>
        <a:p>
          <a:endParaRPr lang="ru-RU"/>
        </a:p>
      </dgm:t>
    </dgm:pt>
    <dgm:pt modelId="{2AEBE6A0-12D1-411B-B623-713965973E9A}" type="sibTrans" cxnId="{C2EF881A-0BB9-4714-8D49-BDD3AF866C77}">
      <dgm:prSet/>
      <dgm:spPr/>
      <dgm:t>
        <a:bodyPr/>
        <a:lstStyle/>
        <a:p>
          <a:endParaRPr lang="ru-RU"/>
        </a:p>
      </dgm:t>
    </dgm:pt>
    <dgm:pt modelId="{82614BEA-F9A8-46D4-A0CC-B77B3FF6EC7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Розвиток монологічного мовлення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6C882CEE-C4FF-4F16-8D68-1A7A88D0BD9D}" type="parTrans" cxnId="{1CACF2A8-5152-4E8B-8066-5C36AF91185E}">
      <dgm:prSet/>
      <dgm:spPr/>
      <dgm:t>
        <a:bodyPr/>
        <a:lstStyle/>
        <a:p>
          <a:endParaRPr lang="ru-RU"/>
        </a:p>
      </dgm:t>
    </dgm:pt>
    <dgm:pt modelId="{D05D728D-3D64-45BD-BFBB-199A9AD16BBC}" type="sibTrans" cxnId="{1CACF2A8-5152-4E8B-8066-5C36AF91185E}">
      <dgm:prSet/>
      <dgm:spPr/>
      <dgm:t>
        <a:bodyPr/>
        <a:lstStyle/>
        <a:p>
          <a:endParaRPr lang="ru-RU"/>
        </a:p>
      </dgm:t>
    </dgm:pt>
    <dgm:pt modelId="{013DECFB-CB65-45FF-A0B5-924DDB12A83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Ознайомлення з художньою літературою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086C33F8-D6FA-45EC-8AE0-15769E07D16A}" type="parTrans" cxnId="{D4F4C0B3-E0B8-49BE-9799-B1F23E18E39F}">
      <dgm:prSet/>
      <dgm:spPr/>
      <dgm:t>
        <a:bodyPr/>
        <a:lstStyle/>
        <a:p>
          <a:endParaRPr lang="ru-RU"/>
        </a:p>
      </dgm:t>
    </dgm:pt>
    <dgm:pt modelId="{DB571062-9C8A-4E2B-ADF4-9D3E53B19B62}" type="sibTrans" cxnId="{D4F4C0B3-E0B8-49BE-9799-B1F23E18E39F}">
      <dgm:prSet/>
      <dgm:spPr/>
      <dgm:t>
        <a:bodyPr/>
        <a:lstStyle/>
        <a:p>
          <a:endParaRPr lang="ru-RU"/>
        </a:p>
      </dgm:t>
    </dgm:pt>
    <dgm:pt modelId="{B95B3810-F841-4CFE-A05B-9688E1C8EEC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Навчання елементів грамоти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F83A752C-FDEE-4496-8258-2193A0A95DDF}" type="parTrans" cxnId="{05EC8CC3-D409-4547-89A7-20E336896001}">
      <dgm:prSet/>
      <dgm:spPr/>
      <dgm:t>
        <a:bodyPr/>
        <a:lstStyle/>
        <a:p>
          <a:endParaRPr lang="ru-RU"/>
        </a:p>
      </dgm:t>
    </dgm:pt>
    <dgm:pt modelId="{A9D5726C-3C0F-457B-A9CD-5E3A3EBEC0CA}" type="sibTrans" cxnId="{05EC8CC3-D409-4547-89A7-20E336896001}">
      <dgm:prSet/>
      <dgm:spPr/>
      <dgm:t>
        <a:bodyPr/>
        <a:lstStyle/>
        <a:p>
          <a:endParaRPr lang="ru-RU"/>
        </a:p>
      </dgm:t>
    </dgm:pt>
    <dgm:pt modelId="{47587305-92DB-4A89-8E6F-5B9D090AADC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i="1" dirty="0" smtClean="0">
              <a:latin typeface="Times New Roman" pitchFamily="18" charset="0"/>
              <a:cs typeface="Times New Roman" pitchFamily="18" charset="0"/>
            </a:rPr>
            <a:t>Навчити дітей вільно користуватися рідною мовою; правильно і зрозуміло викладати свої думки в усній формі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dgm:t>
    </dgm:pt>
    <dgm:pt modelId="{89D35DF3-4915-472A-92A3-61A2609D764A}" type="parTrans" cxnId="{8A307788-EFAB-45DE-BE57-4AC41415DE5C}">
      <dgm:prSet/>
      <dgm:spPr/>
      <dgm:t>
        <a:bodyPr/>
        <a:lstStyle/>
        <a:p>
          <a:endParaRPr lang="ru-RU"/>
        </a:p>
      </dgm:t>
    </dgm:pt>
    <dgm:pt modelId="{911D427A-52FE-4499-B29E-C67E6EBD9BBE}" type="sibTrans" cxnId="{8A307788-EFAB-45DE-BE57-4AC41415DE5C}">
      <dgm:prSet/>
      <dgm:spPr/>
      <dgm:t>
        <a:bodyPr/>
        <a:lstStyle/>
        <a:p>
          <a:endParaRPr lang="ru-RU"/>
        </a:p>
      </dgm:t>
    </dgm:pt>
    <dgm:pt modelId="{162ECDC1-9523-48D4-B22D-4535313152C6}" type="pres">
      <dgm:prSet presAssocID="{FF6A4F83-CC4D-432C-907B-F2EA880459F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0857B46-3596-4F3A-AC14-697868DD223C}" type="pres">
      <dgm:prSet presAssocID="{FF6A4F83-CC4D-432C-907B-F2EA880459FD}" presName="pyramid" presStyleLbl="node1" presStyleIdx="0" presStyleCnt="1"/>
      <dgm:spPr/>
    </dgm:pt>
    <dgm:pt modelId="{35B1B85B-A147-4079-BCCC-10FA0428FE7A}" type="pres">
      <dgm:prSet presAssocID="{FF6A4F83-CC4D-432C-907B-F2EA880459FD}" presName="theList" presStyleCnt="0"/>
      <dgm:spPr/>
    </dgm:pt>
    <dgm:pt modelId="{4E5B1DA3-6A90-4ABA-8145-FC98A4803854}" type="pres">
      <dgm:prSet presAssocID="{D875D5AE-1CE6-4216-844D-6508D90AA3D9}" presName="aNode" presStyleLbl="fgAcc1" presStyleIdx="0" presStyleCnt="8" custScaleX="118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3D034-7167-4206-AB88-C58054AEEFBA}" type="pres">
      <dgm:prSet presAssocID="{D875D5AE-1CE6-4216-844D-6508D90AA3D9}" presName="aSpace" presStyleCnt="0"/>
      <dgm:spPr/>
    </dgm:pt>
    <dgm:pt modelId="{7D0767DD-45F0-4AFB-8248-D2F1415D248E}" type="pres">
      <dgm:prSet presAssocID="{19F4E214-4CB8-400A-B306-65CB260479CB}" presName="aNode" presStyleLbl="fgAcc1" presStyleIdx="1" presStyleCnt="8" custScaleX="118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54009-54B4-4539-AEDF-73CBEEFE2D40}" type="pres">
      <dgm:prSet presAssocID="{19F4E214-4CB8-400A-B306-65CB260479CB}" presName="aSpace" presStyleCnt="0"/>
      <dgm:spPr/>
    </dgm:pt>
    <dgm:pt modelId="{24F97DF5-D0D7-49B5-927C-B0C52F857E78}" type="pres">
      <dgm:prSet presAssocID="{6E2EED5B-6183-4367-B1C9-402233EA099E}" presName="aNode" presStyleLbl="fgAcc1" presStyleIdx="2" presStyleCnt="8" custScaleX="118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89385-D6F7-4EA2-AE14-EB8E8933BEF3}" type="pres">
      <dgm:prSet presAssocID="{6E2EED5B-6183-4367-B1C9-402233EA099E}" presName="aSpace" presStyleCnt="0"/>
      <dgm:spPr/>
    </dgm:pt>
    <dgm:pt modelId="{B49FE3EF-9A3B-4B81-A31F-7CC87D6CA280}" type="pres">
      <dgm:prSet presAssocID="{C072AD59-C0BD-4EDB-B13E-54BF7EE29D6F}" presName="aNode" presStyleLbl="fgAcc1" presStyleIdx="3" presStyleCnt="8" custScaleX="118629" custLinFactNeighborX="-305" custLinFactNeighborY="-34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D14E8-2FBB-4806-89AD-060D5346F175}" type="pres">
      <dgm:prSet presAssocID="{C072AD59-C0BD-4EDB-B13E-54BF7EE29D6F}" presName="aSpace" presStyleCnt="0"/>
      <dgm:spPr/>
    </dgm:pt>
    <dgm:pt modelId="{CDC9A359-B1FE-4F21-A092-6C64037B96C1}" type="pres">
      <dgm:prSet presAssocID="{82614BEA-F9A8-46D4-A0CC-B77B3FF6EC76}" presName="aNode" presStyleLbl="fgAcc1" presStyleIdx="4" presStyleCnt="8" custScaleX="118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719E7-282C-44C4-A02D-1A3633EA5D38}" type="pres">
      <dgm:prSet presAssocID="{82614BEA-F9A8-46D4-A0CC-B77B3FF6EC76}" presName="aSpace" presStyleCnt="0"/>
      <dgm:spPr/>
    </dgm:pt>
    <dgm:pt modelId="{504C3CEB-C6CB-4580-8D40-A5B79CBF1262}" type="pres">
      <dgm:prSet presAssocID="{013DECFB-CB65-45FF-A0B5-924DDB12A831}" presName="aNode" presStyleLbl="fgAcc1" presStyleIdx="5" presStyleCnt="8" custScaleX="118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0A00D-4B11-4E42-9737-EBF7CF390017}" type="pres">
      <dgm:prSet presAssocID="{013DECFB-CB65-45FF-A0B5-924DDB12A831}" presName="aSpace" presStyleCnt="0"/>
      <dgm:spPr/>
    </dgm:pt>
    <dgm:pt modelId="{D265725E-7577-4EB0-830B-98CE8A3A0933}" type="pres">
      <dgm:prSet presAssocID="{B95B3810-F841-4CFE-A05B-9688E1C8EEC5}" presName="aNode" presStyleLbl="fgAcc1" presStyleIdx="6" presStyleCnt="8" custScaleX="118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379E4-6DB5-47E2-BA38-4B1BA95BB809}" type="pres">
      <dgm:prSet presAssocID="{B95B3810-F841-4CFE-A05B-9688E1C8EEC5}" presName="aSpace" presStyleCnt="0"/>
      <dgm:spPr/>
    </dgm:pt>
    <dgm:pt modelId="{B88A4465-C7C0-484E-B6F3-DBE496F45CF4}" type="pres">
      <dgm:prSet presAssocID="{47587305-92DB-4A89-8E6F-5B9D090AADC5}" presName="aNode" presStyleLbl="fgAcc1" presStyleIdx="7" presStyleCnt="8" custScaleX="184693" custScaleY="156392" custLinFactY="91446" custLinFactNeighborX="29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DCC40-F77E-46EB-B5B6-4654653EE61A}" type="pres">
      <dgm:prSet presAssocID="{47587305-92DB-4A89-8E6F-5B9D090AADC5}" presName="aSpace" presStyleCnt="0"/>
      <dgm:spPr/>
    </dgm:pt>
  </dgm:ptLst>
  <dgm:cxnLst>
    <dgm:cxn modelId="{D4F4C0B3-E0B8-49BE-9799-B1F23E18E39F}" srcId="{FF6A4F83-CC4D-432C-907B-F2EA880459FD}" destId="{013DECFB-CB65-45FF-A0B5-924DDB12A831}" srcOrd="5" destOrd="0" parTransId="{086C33F8-D6FA-45EC-8AE0-15769E07D16A}" sibTransId="{DB571062-9C8A-4E2B-ADF4-9D3E53B19B62}"/>
    <dgm:cxn modelId="{C59F7C2E-5126-4412-BE20-91E10E312553}" type="presOf" srcId="{B95B3810-F841-4CFE-A05B-9688E1C8EEC5}" destId="{D265725E-7577-4EB0-830B-98CE8A3A0933}" srcOrd="0" destOrd="0" presId="urn:microsoft.com/office/officeart/2005/8/layout/pyramid2"/>
    <dgm:cxn modelId="{CED36917-1928-4160-A1E1-497C65D304DA}" type="presOf" srcId="{82614BEA-F9A8-46D4-A0CC-B77B3FF6EC76}" destId="{CDC9A359-B1FE-4F21-A092-6C64037B96C1}" srcOrd="0" destOrd="0" presId="urn:microsoft.com/office/officeart/2005/8/layout/pyramid2"/>
    <dgm:cxn modelId="{25C32E79-0998-4EDE-9F4D-9B9ACE01929F}" srcId="{FF6A4F83-CC4D-432C-907B-F2EA880459FD}" destId="{19F4E214-4CB8-400A-B306-65CB260479CB}" srcOrd="1" destOrd="0" parTransId="{7285AD34-E2CE-41A9-BF95-655B1342E38E}" sibTransId="{02A06CC2-EBAE-44D5-B6AA-08232414F750}"/>
    <dgm:cxn modelId="{7DD35369-E654-4B2B-86C8-B912C71C0929}" type="presOf" srcId="{FF6A4F83-CC4D-432C-907B-F2EA880459FD}" destId="{162ECDC1-9523-48D4-B22D-4535313152C6}" srcOrd="0" destOrd="0" presId="urn:microsoft.com/office/officeart/2005/8/layout/pyramid2"/>
    <dgm:cxn modelId="{8A307788-EFAB-45DE-BE57-4AC41415DE5C}" srcId="{FF6A4F83-CC4D-432C-907B-F2EA880459FD}" destId="{47587305-92DB-4A89-8E6F-5B9D090AADC5}" srcOrd="7" destOrd="0" parTransId="{89D35DF3-4915-472A-92A3-61A2609D764A}" sibTransId="{911D427A-52FE-4499-B29E-C67E6EBD9BBE}"/>
    <dgm:cxn modelId="{39064C4D-9B60-48C7-93A2-92F7106B160B}" type="presOf" srcId="{19F4E214-4CB8-400A-B306-65CB260479CB}" destId="{7D0767DD-45F0-4AFB-8248-D2F1415D248E}" srcOrd="0" destOrd="0" presId="urn:microsoft.com/office/officeart/2005/8/layout/pyramid2"/>
    <dgm:cxn modelId="{C43C96A4-1BD6-4B35-92CE-BAE1BDB2CD5E}" type="presOf" srcId="{013DECFB-CB65-45FF-A0B5-924DDB12A831}" destId="{504C3CEB-C6CB-4580-8D40-A5B79CBF1262}" srcOrd="0" destOrd="0" presId="urn:microsoft.com/office/officeart/2005/8/layout/pyramid2"/>
    <dgm:cxn modelId="{C2EF881A-0BB9-4714-8D49-BDD3AF866C77}" srcId="{FF6A4F83-CC4D-432C-907B-F2EA880459FD}" destId="{C072AD59-C0BD-4EDB-B13E-54BF7EE29D6F}" srcOrd="3" destOrd="0" parTransId="{D432ED46-B98D-4B6C-A5F9-AAC4E7D99FD5}" sibTransId="{2AEBE6A0-12D1-411B-B623-713965973E9A}"/>
    <dgm:cxn modelId="{05EC8CC3-D409-4547-89A7-20E336896001}" srcId="{FF6A4F83-CC4D-432C-907B-F2EA880459FD}" destId="{B95B3810-F841-4CFE-A05B-9688E1C8EEC5}" srcOrd="6" destOrd="0" parTransId="{F83A752C-FDEE-4496-8258-2193A0A95DDF}" sibTransId="{A9D5726C-3C0F-457B-A9CD-5E3A3EBEC0CA}"/>
    <dgm:cxn modelId="{1CACF2A8-5152-4E8B-8066-5C36AF91185E}" srcId="{FF6A4F83-CC4D-432C-907B-F2EA880459FD}" destId="{82614BEA-F9A8-46D4-A0CC-B77B3FF6EC76}" srcOrd="4" destOrd="0" parTransId="{6C882CEE-C4FF-4F16-8D68-1A7A88D0BD9D}" sibTransId="{D05D728D-3D64-45BD-BFBB-199A9AD16BBC}"/>
    <dgm:cxn modelId="{CF9607FF-EEE5-44E6-88CE-9A207E61B2AB}" srcId="{FF6A4F83-CC4D-432C-907B-F2EA880459FD}" destId="{6E2EED5B-6183-4367-B1C9-402233EA099E}" srcOrd="2" destOrd="0" parTransId="{0B20EF4C-B0E1-43C6-AA31-936BDA887229}" sibTransId="{5178E2DC-EB0A-434D-8CC7-5C718625C185}"/>
    <dgm:cxn modelId="{A2627246-E729-41E2-BA00-6417BC77B07E}" type="presOf" srcId="{D875D5AE-1CE6-4216-844D-6508D90AA3D9}" destId="{4E5B1DA3-6A90-4ABA-8145-FC98A4803854}" srcOrd="0" destOrd="0" presId="urn:microsoft.com/office/officeart/2005/8/layout/pyramid2"/>
    <dgm:cxn modelId="{DD8DE028-72EB-4D60-8AC0-4D7CAAB64E72}" srcId="{FF6A4F83-CC4D-432C-907B-F2EA880459FD}" destId="{D875D5AE-1CE6-4216-844D-6508D90AA3D9}" srcOrd="0" destOrd="0" parTransId="{7BA82C04-6ABB-4C5A-92D6-3119A1476F5F}" sibTransId="{97BF646B-8DF7-4441-A401-C725318EE94A}"/>
    <dgm:cxn modelId="{18151CB3-E46A-4912-A8C7-674EA020FE25}" type="presOf" srcId="{47587305-92DB-4A89-8E6F-5B9D090AADC5}" destId="{B88A4465-C7C0-484E-B6F3-DBE496F45CF4}" srcOrd="0" destOrd="0" presId="urn:microsoft.com/office/officeart/2005/8/layout/pyramid2"/>
    <dgm:cxn modelId="{B0CAAD33-30FB-48A0-A553-34EAAEFEA7BB}" type="presOf" srcId="{6E2EED5B-6183-4367-B1C9-402233EA099E}" destId="{24F97DF5-D0D7-49B5-927C-B0C52F857E78}" srcOrd="0" destOrd="0" presId="urn:microsoft.com/office/officeart/2005/8/layout/pyramid2"/>
    <dgm:cxn modelId="{7868C62F-4E95-47A3-8EEE-80F50C20D158}" type="presOf" srcId="{C072AD59-C0BD-4EDB-B13E-54BF7EE29D6F}" destId="{B49FE3EF-9A3B-4B81-A31F-7CC87D6CA280}" srcOrd="0" destOrd="0" presId="urn:microsoft.com/office/officeart/2005/8/layout/pyramid2"/>
    <dgm:cxn modelId="{8CF392A7-957C-4C31-A627-347DAB13B43D}" type="presParOf" srcId="{162ECDC1-9523-48D4-B22D-4535313152C6}" destId="{90857B46-3596-4F3A-AC14-697868DD223C}" srcOrd="0" destOrd="0" presId="urn:microsoft.com/office/officeart/2005/8/layout/pyramid2"/>
    <dgm:cxn modelId="{939B48E8-398E-41A6-900D-EEE6C4F8CDF9}" type="presParOf" srcId="{162ECDC1-9523-48D4-B22D-4535313152C6}" destId="{35B1B85B-A147-4079-BCCC-10FA0428FE7A}" srcOrd="1" destOrd="0" presId="urn:microsoft.com/office/officeart/2005/8/layout/pyramid2"/>
    <dgm:cxn modelId="{55CCF9C4-7B45-4C0E-BC88-AC01A5A7B5B6}" type="presParOf" srcId="{35B1B85B-A147-4079-BCCC-10FA0428FE7A}" destId="{4E5B1DA3-6A90-4ABA-8145-FC98A4803854}" srcOrd="0" destOrd="0" presId="urn:microsoft.com/office/officeart/2005/8/layout/pyramid2"/>
    <dgm:cxn modelId="{1C5D03AC-3212-48AE-8799-23D54711E114}" type="presParOf" srcId="{35B1B85B-A147-4079-BCCC-10FA0428FE7A}" destId="{A733D034-7167-4206-AB88-C58054AEEFBA}" srcOrd="1" destOrd="0" presId="urn:microsoft.com/office/officeart/2005/8/layout/pyramid2"/>
    <dgm:cxn modelId="{212C2696-54FF-43E5-BC99-452F62E9309A}" type="presParOf" srcId="{35B1B85B-A147-4079-BCCC-10FA0428FE7A}" destId="{7D0767DD-45F0-4AFB-8248-D2F1415D248E}" srcOrd="2" destOrd="0" presId="urn:microsoft.com/office/officeart/2005/8/layout/pyramid2"/>
    <dgm:cxn modelId="{EA08D603-E141-4E72-AFEB-D96DD0BF30F0}" type="presParOf" srcId="{35B1B85B-A147-4079-BCCC-10FA0428FE7A}" destId="{6A654009-54B4-4539-AEDF-73CBEEFE2D40}" srcOrd="3" destOrd="0" presId="urn:microsoft.com/office/officeart/2005/8/layout/pyramid2"/>
    <dgm:cxn modelId="{BB8CC2C2-6ECF-4209-9CFF-95A8FF3CB0AA}" type="presParOf" srcId="{35B1B85B-A147-4079-BCCC-10FA0428FE7A}" destId="{24F97DF5-D0D7-49B5-927C-B0C52F857E78}" srcOrd="4" destOrd="0" presId="urn:microsoft.com/office/officeart/2005/8/layout/pyramid2"/>
    <dgm:cxn modelId="{FDA5BA8E-7DBA-414D-AC85-AC69D2950C0F}" type="presParOf" srcId="{35B1B85B-A147-4079-BCCC-10FA0428FE7A}" destId="{E2389385-D6F7-4EA2-AE14-EB8E8933BEF3}" srcOrd="5" destOrd="0" presId="urn:microsoft.com/office/officeart/2005/8/layout/pyramid2"/>
    <dgm:cxn modelId="{2D7F2027-F639-4C29-B5C6-E9915CC3A2BC}" type="presParOf" srcId="{35B1B85B-A147-4079-BCCC-10FA0428FE7A}" destId="{B49FE3EF-9A3B-4B81-A31F-7CC87D6CA280}" srcOrd="6" destOrd="0" presId="urn:microsoft.com/office/officeart/2005/8/layout/pyramid2"/>
    <dgm:cxn modelId="{AE3DD269-AEC2-45E6-80B8-A3080D4D2FEF}" type="presParOf" srcId="{35B1B85B-A147-4079-BCCC-10FA0428FE7A}" destId="{9C2D14E8-2FBB-4806-89AD-060D5346F175}" srcOrd="7" destOrd="0" presId="urn:microsoft.com/office/officeart/2005/8/layout/pyramid2"/>
    <dgm:cxn modelId="{8FF85A7E-7B8B-4218-BF2D-9FD2244D277B}" type="presParOf" srcId="{35B1B85B-A147-4079-BCCC-10FA0428FE7A}" destId="{CDC9A359-B1FE-4F21-A092-6C64037B96C1}" srcOrd="8" destOrd="0" presId="urn:microsoft.com/office/officeart/2005/8/layout/pyramid2"/>
    <dgm:cxn modelId="{271C7A75-2FB1-4E52-9F60-C63034DC8FC1}" type="presParOf" srcId="{35B1B85B-A147-4079-BCCC-10FA0428FE7A}" destId="{CE5719E7-282C-44C4-A02D-1A3633EA5D38}" srcOrd="9" destOrd="0" presId="urn:microsoft.com/office/officeart/2005/8/layout/pyramid2"/>
    <dgm:cxn modelId="{1EC8B9A8-59BA-4925-84F6-E1AFF4B26541}" type="presParOf" srcId="{35B1B85B-A147-4079-BCCC-10FA0428FE7A}" destId="{504C3CEB-C6CB-4580-8D40-A5B79CBF1262}" srcOrd="10" destOrd="0" presId="urn:microsoft.com/office/officeart/2005/8/layout/pyramid2"/>
    <dgm:cxn modelId="{0AA5DF05-D84B-4BF9-9843-147A37403F98}" type="presParOf" srcId="{35B1B85B-A147-4079-BCCC-10FA0428FE7A}" destId="{3DB0A00D-4B11-4E42-9737-EBF7CF390017}" srcOrd="11" destOrd="0" presId="urn:microsoft.com/office/officeart/2005/8/layout/pyramid2"/>
    <dgm:cxn modelId="{C5D9BEF9-EE3C-4DFE-87DF-9101B337B913}" type="presParOf" srcId="{35B1B85B-A147-4079-BCCC-10FA0428FE7A}" destId="{D265725E-7577-4EB0-830B-98CE8A3A0933}" srcOrd="12" destOrd="0" presId="urn:microsoft.com/office/officeart/2005/8/layout/pyramid2"/>
    <dgm:cxn modelId="{28F5EF3E-4628-49E6-A9AD-89814AAF8C09}" type="presParOf" srcId="{35B1B85B-A147-4079-BCCC-10FA0428FE7A}" destId="{7BF379E4-6DB5-47E2-BA38-4B1BA95BB809}" srcOrd="13" destOrd="0" presId="urn:microsoft.com/office/officeart/2005/8/layout/pyramid2"/>
    <dgm:cxn modelId="{9E712CC7-14EF-4AB7-A8C9-B913FCFDA909}" type="presParOf" srcId="{35B1B85B-A147-4079-BCCC-10FA0428FE7A}" destId="{B88A4465-C7C0-484E-B6F3-DBE496F45CF4}" srcOrd="14" destOrd="0" presId="urn:microsoft.com/office/officeart/2005/8/layout/pyramid2"/>
    <dgm:cxn modelId="{562E5719-EED0-43C5-AC4C-4C9DB564EC35}" type="presParOf" srcId="{35B1B85B-A147-4079-BCCC-10FA0428FE7A}" destId="{538DCC40-F77E-46EB-B5B6-4654653EE61A}" srcOrd="1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E7459B-B9AE-400A-A260-099791B51FD8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A7B5886-2C9A-4DD9-825F-89C0F509DC74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Бесіда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251BE0-ED72-4602-86D5-5ED1380905C0}" type="parTrans" cxnId="{1742C9BD-EE13-4A5B-8C06-DFCC058E4AAC}">
      <dgm:prSet/>
      <dgm:spPr/>
      <dgm:t>
        <a:bodyPr/>
        <a:lstStyle/>
        <a:p>
          <a:endParaRPr lang="ru-RU"/>
        </a:p>
      </dgm:t>
    </dgm:pt>
    <dgm:pt modelId="{10A9B741-FD64-4521-9999-5F4ED176C372}" type="sibTrans" cxnId="{1742C9BD-EE13-4A5B-8C06-DFCC058E4AAC}">
      <dgm:prSet/>
      <dgm:spPr/>
      <dgm:t>
        <a:bodyPr/>
        <a:lstStyle/>
        <a:p>
          <a:endParaRPr lang="ru-RU"/>
        </a:p>
      </dgm:t>
    </dgm:pt>
    <dgm:pt modelId="{69B69771-CE5C-4336-AD59-0EB60FD37D38}">
      <dgm:prSet phldrT="[Текст]" custT="1"/>
      <dgm:spPr/>
      <dgm:t>
        <a:bodyPr/>
        <a:lstStyle/>
        <a:p>
          <a:pPr algn="just"/>
          <a:r>
            <a:rPr lang="uk-UA" sz="1400" b="1" dirty="0" smtClean="0"/>
            <a:t>Вчити дітей відповідати на запитання і звертатися до інших із запитаннями.</a:t>
          </a:r>
          <a:endParaRPr lang="ru-RU" sz="1400" b="1" dirty="0"/>
        </a:p>
      </dgm:t>
    </dgm:pt>
    <dgm:pt modelId="{404AFA57-20C4-466E-A681-BA36BCB535BB}" type="parTrans" cxnId="{F2F13BC2-8C01-448E-97CF-BF8928E7A500}">
      <dgm:prSet/>
      <dgm:spPr/>
      <dgm:t>
        <a:bodyPr/>
        <a:lstStyle/>
        <a:p>
          <a:endParaRPr lang="ru-RU"/>
        </a:p>
      </dgm:t>
    </dgm:pt>
    <dgm:pt modelId="{F7BA3DF9-E082-4A04-BC91-C554A29D5940}" type="sibTrans" cxnId="{F2F13BC2-8C01-448E-97CF-BF8928E7A500}">
      <dgm:prSet/>
      <dgm:spPr/>
      <dgm:t>
        <a:bodyPr/>
        <a:lstStyle/>
        <a:p>
          <a:endParaRPr lang="ru-RU"/>
        </a:p>
      </dgm:t>
    </dgm:pt>
    <dgm:pt modelId="{7A20435A-D231-4F21-97D6-3FA9DE83375A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uk-UA" sz="1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Розмова вихователя з дітьми</a:t>
          </a:r>
          <a:endParaRPr lang="ru-RU" sz="1800" b="1" dirty="0"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0F0993-4477-406C-A4D8-2F81CC9225BC}" type="parTrans" cxnId="{B736F5FB-D4FE-4C1C-B924-2884E656D899}">
      <dgm:prSet/>
      <dgm:spPr/>
      <dgm:t>
        <a:bodyPr/>
        <a:lstStyle/>
        <a:p>
          <a:endParaRPr lang="ru-RU"/>
        </a:p>
      </dgm:t>
    </dgm:pt>
    <dgm:pt modelId="{4C6F8F05-06A6-4C1A-BB8A-73B571A3D4BC}" type="sibTrans" cxnId="{B736F5FB-D4FE-4C1C-B924-2884E656D899}">
      <dgm:prSet/>
      <dgm:spPr/>
      <dgm:t>
        <a:bodyPr/>
        <a:lstStyle/>
        <a:p>
          <a:endParaRPr lang="ru-RU"/>
        </a:p>
      </dgm:t>
    </dgm:pt>
    <dgm:pt modelId="{73605CD9-27A9-461D-8F9E-4BA58E978A26}">
      <dgm:prSet phldrT="[Текст]" custT="1"/>
      <dgm:spPr/>
      <dgm:t>
        <a:bodyPr/>
        <a:lstStyle/>
        <a:p>
          <a:r>
            <a:rPr lang="uk-UA" sz="1400" b="1" dirty="0" smtClean="0"/>
            <a:t>Підтримувати розмову, запропоновану дорослими, та продовжувати її відповідно до ситуації спілкування.</a:t>
          </a:r>
          <a:endParaRPr lang="ru-RU" sz="1400" b="1" dirty="0"/>
        </a:p>
      </dgm:t>
    </dgm:pt>
    <dgm:pt modelId="{703E52DD-4F2C-4B5D-AB8C-8C8ED513A79B}" type="parTrans" cxnId="{5886DF28-ECA7-44D3-8002-222BD0ADEB56}">
      <dgm:prSet/>
      <dgm:spPr/>
      <dgm:t>
        <a:bodyPr/>
        <a:lstStyle/>
        <a:p>
          <a:endParaRPr lang="ru-RU"/>
        </a:p>
      </dgm:t>
    </dgm:pt>
    <dgm:pt modelId="{BA666744-662E-4290-9DBC-139C9D76ED7B}" type="sibTrans" cxnId="{5886DF28-ECA7-44D3-8002-222BD0ADEB56}">
      <dgm:prSet/>
      <dgm:spPr/>
      <dgm:t>
        <a:bodyPr/>
        <a:lstStyle/>
        <a:p>
          <a:endParaRPr lang="ru-RU"/>
        </a:p>
      </dgm:t>
    </dgm:pt>
    <dgm:pt modelId="{C23DD1FE-E802-4F0C-9ED6-BD95521C71F9}">
      <dgm:prSet phldrT="[Текст]" custT="1"/>
      <dgm:spPr/>
      <dgm:t>
        <a:bodyPr/>
        <a:lstStyle/>
        <a:p>
          <a:r>
            <a:rPr lang="uk-UA" sz="1400" b="1" dirty="0" smtClean="0"/>
            <a:t>Виявляти ініціативу у розмові з дорослими та дітьми; підтримувати ініціативу та активність дитини у спілкуванні</a:t>
          </a:r>
          <a:r>
            <a:rPr lang="uk-UA" sz="1400" dirty="0" smtClean="0"/>
            <a:t>.</a:t>
          </a:r>
          <a:endParaRPr lang="ru-RU" sz="1400" dirty="0"/>
        </a:p>
      </dgm:t>
    </dgm:pt>
    <dgm:pt modelId="{55AE070B-A2F4-4DBF-8971-F155AB981FF7}" type="parTrans" cxnId="{58EF5113-D3CD-488F-A2D1-9A21694B87F2}">
      <dgm:prSet/>
      <dgm:spPr/>
      <dgm:t>
        <a:bodyPr/>
        <a:lstStyle/>
        <a:p>
          <a:endParaRPr lang="ru-RU"/>
        </a:p>
      </dgm:t>
    </dgm:pt>
    <dgm:pt modelId="{72E37B4E-3AA0-4DA5-8FD4-026D0C943DEE}" type="sibTrans" cxnId="{58EF5113-D3CD-488F-A2D1-9A21694B87F2}">
      <dgm:prSet/>
      <dgm:spPr/>
      <dgm:t>
        <a:bodyPr/>
        <a:lstStyle/>
        <a:p>
          <a:endParaRPr lang="ru-RU"/>
        </a:p>
      </dgm:t>
    </dgm:pt>
    <dgm:pt modelId="{7CBDBA2B-2E9E-4982-9C73-78C29DE3F1D6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uk-UA" sz="18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Діалог</a:t>
          </a:r>
          <a:endParaRPr lang="ru-RU" sz="1800" b="1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FADEC-5E4C-436C-81E0-857BCB8ED1F2}" type="parTrans" cxnId="{090CFBB6-BDDD-41E0-928E-0F9F151ED7E9}">
      <dgm:prSet/>
      <dgm:spPr/>
      <dgm:t>
        <a:bodyPr/>
        <a:lstStyle/>
        <a:p>
          <a:endParaRPr lang="ru-RU"/>
        </a:p>
      </dgm:t>
    </dgm:pt>
    <dgm:pt modelId="{8246AA68-AB84-4093-9138-515C958F6460}" type="sibTrans" cxnId="{090CFBB6-BDDD-41E0-928E-0F9F151ED7E9}">
      <dgm:prSet/>
      <dgm:spPr/>
      <dgm:t>
        <a:bodyPr/>
        <a:lstStyle/>
        <a:p>
          <a:endParaRPr lang="ru-RU"/>
        </a:p>
      </dgm:t>
    </dgm:pt>
    <dgm:pt modelId="{6B63EC3E-079B-409B-BB22-DCBBEC9EEBAE}">
      <dgm:prSet phldrT="[Текст]" custT="1"/>
      <dgm:spPr/>
      <dgm:t>
        <a:bodyPr/>
        <a:lstStyle/>
        <a:p>
          <a:r>
            <a:rPr lang="uk-UA" sz="1400" b="1" dirty="0" smtClean="0"/>
            <a:t>Розвивати вміння будувати діалог на запропоновану тему (</a:t>
          </a:r>
          <a:r>
            <a:rPr lang="uk-UA" sz="1200" b="1" i="1" dirty="0" smtClean="0"/>
            <a:t>друга-четверта… репліки діалогу</a:t>
          </a:r>
          <a:r>
            <a:rPr lang="uk-UA" sz="1400" b="1" dirty="0" smtClean="0"/>
            <a:t>).</a:t>
          </a:r>
          <a:endParaRPr lang="ru-RU" sz="1400" b="1" dirty="0"/>
        </a:p>
      </dgm:t>
    </dgm:pt>
    <dgm:pt modelId="{6C2CCC3C-7FE0-469D-A40E-2703458C9A48}" type="parTrans" cxnId="{1AAD3A59-940C-42F9-9FB2-BAFFD8100DD5}">
      <dgm:prSet/>
      <dgm:spPr/>
      <dgm:t>
        <a:bodyPr/>
        <a:lstStyle/>
        <a:p>
          <a:endParaRPr lang="ru-RU"/>
        </a:p>
      </dgm:t>
    </dgm:pt>
    <dgm:pt modelId="{AFFD4474-FDD8-46E3-A2BC-8488B662DEF4}" type="sibTrans" cxnId="{1AAD3A59-940C-42F9-9FB2-BAFFD8100DD5}">
      <dgm:prSet/>
      <dgm:spPr/>
      <dgm:t>
        <a:bodyPr/>
        <a:lstStyle/>
        <a:p>
          <a:endParaRPr lang="ru-RU"/>
        </a:p>
      </dgm:t>
    </dgm:pt>
    <dgm:pt modelId="{08E0FC4A-2426-4D5E-AD47-17D7BEEB1BA5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Полілог</a:t>
          </a:r>
          <a:endParaRPr lang="ru-RU" sz="18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03806A-0627-4C09-82FD-16E2BCBB4399}" type="parTrans" cxnId="{40539D2D-1CB1-4A83-86C5-0BE81245588C}">
      <dgm:prSet/>
      <dgm:spPr/>
      <dgm:t>
        <a:bodyPr/>
        <a:lstStyle/>
        <a:p>
          <a:endParaRPr lang="ru-RU"/>
        </a:p>
      </dgm:t>
    </dgm:pt>
    <dgm:pt modelId="{1E3D6734-FF37-498D-BF1A-1B6FC0305EF4}" type="sibTrans" cxnId="{40539D2D-1CB1-4A83-86C5-0BE81245588C}">
      <dgm:prSet/>
      <dgm:spPr/>
      <dgm:t>
        <a:bodyPr/>
        <a:lstStyle/>
        <a:p>
          <a:endParaRPr lang="ru-RU"/>
        </a:p>
      </dgm:t>
    </dgm:pt>
    <dgm:pt modelId="{2C6173D3-4C87-4B4E-8F11-2E7B97CCE4A7}">
      <dgm:prSet/>
      <dgm:spPr/>
      <dgm:t>
        <a:bodyPr/>
        <a:lstStyle/>
        <a:p>
          <a:pPr algn="l"/>
          <a:endParaRPr lang="ru-RU" sz="600" dirty="0"/>
        </a:p>
      </dgm:t>
    </dgm:pt>
    <dgm:pt modelId="{8DDFA0C2-3B04-471B-B4B6-C1C27FEE3084}" type="parTrans" cxnId="{0DE68621-3D79-4945-8A40-85454DBA1714}">
      <dgm:prSet/>
      <dgm:spPr/>
      <dgm:t>
        <a:bodyPr/>
        <a:lstStyle/>
        <a:p>
          <a:endParaRPr lang="ru-RU"/>
        </a:p>
      </dgm:t>
    </dgm:pt>
    <dgm:pt modelId="{D41CD115-CF05-4D1C-AC45-FF9DF85D68A2}" type="sibTrans" cxnId="{0DE68621-3D79-4945-8A40-85454DBA1714}">
      <dgm:prSet/>
      <dgm:spPr/>
      <dgm:t>
        <a:bodyPr/>
        <a:lstStyle/>
        <a:p>
          <a:endParaRPr lang="ru-RU"/>
        </a:p>
      </dgm:t>
    </dgm:pt>
    <dgm:pt modelId="{E694BEFE-FED1-4CE6-8B01-8E1A3734BAB7}">
      <dgm:prSet custT="1"/>
      <dgm:spPr/>
      <dgm:t>
        <a:bodyPr/>
        <a:lstStyle/>
        <a:p>
          <a:pPr algn="just"/>
          <a:r>
            <a:rPr lang="uk-UA" sz="1300" b="1" dirty="0" smtClean="0"/>
            <a:t>Розвивати вміння творчо використовувати комунікативні еталони (привітання, прощання, вибачення, прохання, відмови тощо) відповідно до конкретної ситуації.</a:t>
          </a:r>
          <a:endParaRPr lang="ru-RU" sz="1300" b="1" dirty="0"/>
        </a:p>
      </dgm:t>
    </dgm:pt>
    <dgm:pt modelId="{441ABAE0-EA51-4617-B149-58694C7455D9}" type="parTrans" cxnId="{AD00E7E9-EABA-4376-B5C6-F70C42932189}">
      <dgm:prSet/>
      <dgm:spPr/>
      <dgm:t>
        <a:bodyPr/>
        <a:lstStyle/>
        <a:p>
          <a:endParaRPr lang="ru-RU"/>
        </a:p>
      </dgm:t>
    </dgm:pt>
    <dgm:pt modelId="{0913720F-70DD-4C7B-9D33-6B812F4B0090}" type="sibTrans" cxnId="{AD00E7E9-EABA-4376-B5C6-F70C42932189}">
      <dgm:prSet/>
      <dgm:spPr/>
      <dgm:t>
        <a:bodyPr/>
        <a:lstStyle/>
        <a:p>
          <a:endParaRPr lang="ru-RU"/>
        </a:p>
      </dgm:t>
    </dgm:pt>
    <dgm:pt modelId="{D0E1ADB3-3300-4C4A-98D4-8148703CB2D2}">
      <dgm:prSet phldrT="[Текст]" custT="1"/>
      <dgm:spPr/>
      <dgm:t>
        <a:bodyPr/>
        <a:lstStyle/>
        <a:p>
          <a:r>
            <a:rPr lang="uk-UA" sz="1400" b="1" dirty="0" smtClean="0"/>
            <a:t>Вміти починати розмову - знаходити першу репліку діалогу (</a:t>
          </a:r>
          <a:r>
            <a:rPr lang="uk-UA" sz="1200" b="1" i="1" dirty="0" smtClean="0"/>
            <a:t>чуєте, дивись, бачите, я думаю, ви можете…); </a:t>
          </a:r>
          <a:r>
            <a:rPr lang="uk-UA" sz="1400" b="1" i="0" dirty="0" smtClean="0"/>
            <a:t>добирати першу репліку у ситуації вітання, прощання, прохання, вибачення, подяки, наказу тощо.</a:t>
          </a:r>
          <a:endParaRPr lang="ru-RU" sz="1400" b="1" i="0" dirty="0"/>
        </a:p>
      </dgm:t>
    </dgm:pt>
    <dgm:pt modelId="{A2A84DEC-2429-4450-BBFA-96C1C27256C9}" type="parTrans" cxnId="{52AEE7B7-6503-4304-8F25-EC0A9844A20D}">
      <dgm:prSet/>
      <dgm:spPr/>
      <dgm:t>
        <a:bodyPr/>
        <a:lstStyle/>
        <a:p>
          <a:endParaRPr lang="ru-RU"/>
        </a:p>
      </dgm:t>
    </dgm:pt>
    <dgm:pt modelId="{4D9EE07D-228F-40F5-9C40-60B5760E8773}" type="sibTrans" cxnId="{52AEE7B7-6503-4304-8F25-EC0A9844A20D}">
      <dgm:prSet/>
      <dgm:spPr/>
      <dgm:t>
        <a:bodyPr/>
        <a:lstStyle/>
        <a:p>
          <a:endParaRPr lang="ru-RU"/>
        </a:p>
      </dgm:t>
    </dgm:pt>
    <dgm:pt modelId="{B7ECCABA-E1A8-4763-BF0F-C40C74306B55}">
      <dgm:prSet custT="1"/>
      <dgm:spPr/>
      <dgm:t>
        <a:bodyPr/>
        <a:lstStyle/>
        <a:p>
          <a:pPr algn="just"/>
          <a:r>
            <a:rPr lang="uk-UA" sz="1300" b="1" dirty="0" smtClean="0"/>
            <a:t>Знайомити дітей з основними правилами мовленнєвого етикету, виховувати  культуру спілкування.</a:t>
          </a:r>
          <a:endParaRPr lang="ru-RU" sz="1300" b="1" dirty="0"/>
        </a:p>
      </dgm:t>
    </dgm:pt>
    <dgm:pt modelId="{CE6ED007-4F5E-4D4A-9752-3E7DF0994605}" type="parTrans" cxnId="{B1F0713E-4C87-44B4-9D55-6F86218B5C24}">
      <dgm:prSet/>
      <dgm:spPr/>
      <dgm:t>
        <a:bodyPr/>
        <a:lstStyle/>
        <a:p>
          <a:endParaRPr lang="ru-RU"/>
        </a:p>
      </dgm:t>
    </dgm:pt>
    <dgm:pt modelId="{7B48E331-87E6-407C-BDBA-8A4B9347F8BE}" type="sibTrans" cxnId="{B1F0713E-4C87-44B4-9D55-6F86218B5C24}">
      <dgm:prSet/>
      <dgm:spPr/>
      <dgm:t>
        <a:bodyPr/>
        <a:lstStyle/>
        <a:p>
          <a:endParaRPr lang="ru-RU"/>
        </a:p>
      </dgm:t>
    </dgm:pt>
    <dgm:pt modelId="{507710F2-E1E8-4964-AFEB-F2557005B908}">
      <dgm:prSet custT="1"/>
      <dgm:spPr/>
      <dgm:t>
        <a:bodyPr/>
        <a:lstStyle/>
        <a:p>
          <a:pPr algn="just"/>
          <a:r>
            <a:rPr lang="uk-UA" sz="1300" b="1" dirty="0" smtClean="0"/>
            <a:t>Формувати вміння вести розпитування; будувати  різні форми діалогу між трьома – п'ятьма  дітьми на пропозицію вихователя.</a:t>
          </a:r>
          <a:endParaRPr lang="ru-RU" sz="1300" b="1" dirty="0"/>
        </a:p>
      </dgm:t>
    </dgm:pt>
    <dgm:pt modelId="{467D258F-1B85-4DF3-8E97-5D1CB6631686}" type="parTrans" cxnId="{B364C117-471E-413E-A160-7E54286636D5}">
      <dgm:prSet/>
      <dgm:spPr/>
      <dgm:t>
        <a:bodyPr/>
        <a:lstStyle/>
        <a:p>
          <a:endParaRPr lang="ru-RU"/>
        </a:p>
      </dgm:t>
    </dgm:pt>
    <dgm:pt modelId="{A7382426-E741-4EC0-BB2F-6F40705FF2C7}" type="sibTrans" cxnId="{B364C117-471E-413E-A160-7E54286636D5}">
      <dgm:prSet/>
      <dgm:spPr/>
      <dgm:t>
        <a:bodyPr/>
        <a:lstStyle/>
        <a:p>
          <a:endParaRPr lang="ru-RU"/>
        </a:p>
      </dgm:t>
    </dgm:pt>
    <dgm:pt modelId="{A02A1091-03A2-4E09-B990-E495C7ECFEB1}" type="pres">
      <dgm:prSet presAssocID="{ADE7459B-B9AE-400A-A260-099791B51F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A93C00-EA66-42E2-9D4E-4368F8CF7253}" type="pres">
      <dgm:prSet presAssocID="{FA7B5886-2C9A-4DD9-825F-89C0F509DC74}" presName="composite" presStyleCnt="0"/>
      <dgm:spPr/>
    </dgm:pt>
    <dgm:pt modelId="{31C6A8CD-F7C9-4F03-A7E1-DF286D9D9DBE}" type="pres">
      <dgm:prSet presAssocID="{FA7B5886-2C9A-4DD9-825F-89C0F509DC74}" presName="parentText" presStyleLbl="alignNode1" presStyleIdx="0" presStyleCnt="4" custScaleX="238754" custLinFactNeighborX="-8637" custLinFactNeighborY="5234">
        <dgm:presLayoutVars>
          <dgm:chMax val="1"/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1998EF97-1C5A-4105-9EF5-75B0360F0163}" type="pres">
      <dgm:prSet presAssocID="{FA7B5886-2C9A-4DD9-825F-89C0F509DC74}" presName="descendantText" presStyleLbl="alignAcc1" presStyleIdx="0" presStyleCnt="4" custScaleX="85606" custLinFactNeighborX="96" custLinFactNeighborY="31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BA02B-C8A0-4659-B751-C52B47509D15}" type="pres">
      <dgm:prSet presAssocID="{10A9B741-FD64-4521-9999-5F4ED176C372}" presName="sp" presStyleCnt="0"/>
      <dgm:spPr/>
    </dgm:pt>
    <dgm:pt modelId="{F01EB5E8-6BD4-48FC-A674-8F6488748AB3}" type="pres">
      <dgm:prSet presAssocID="{7A20435A-D231-4F21-97D6-3FA9DE83375A}" presName="composite" presStyleCnt="0"/>
      <dgm:spPr/>
    </dgm:pt>
    <dgm:pt modelId="{828762C3-4660-43F9-91BF-26B8AC275B58}" type="pres">
      <dgm:prSet presAssocID="{7A20435A-D231-4F21-97D6-3FA9DE83375A}" presName="parentText" presStyleLbl="alignNode1" presStyleIdx="1" presStyleCnt="4" custScaleX="262682" custLinFactNeighborX="-17023" custLinFactNeighborY="-6638">
        <dgm:presLayoutVars>
          <dgm:chMax val="1"/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76B6FDD1-392A-4486-A7E5-10BA64552492}" type="pres">
      <dgm:prSet presAssocID="{7A20435A-D231-4F21-97D6-3FA9DE83375A}" presName="descendantText" presStyleLbl="alignAcc1" presStyleIdx="1" presStyleCnt="4" custAng="0" custScaleX="85368" custScaleY="148167" custLinFactNeighborX="-2050" custLinFactNeighborY="11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41E1A-EE26-41C9-A0AE-2CC5FF6A9207}" type="pres">
      <dgm:prSet presAssocID="{4C6F8F05-06A6-4C1A-BB8A-73B571A3D4BC}" presName="sp" presStyleCnt="0"/>
      <dgm:spPr/>
    </dgm:pt>
    <dgm:pt modelId="{EDCF03DD-9F04-4845-B62C-9286C1B903AB}" type="pres">
      <dgm:prSet presAssocID="{7CBDBA2B-2E9E-4982-9C73-78C29DE3F1D6}" presName="composite" presStyleCnt="0"/>
      <dgm:spPr/>
    </dgm:pt>
    <dgm:pt modelId="{A596248C-0A17-4959-B7BC-50024CE7A35F}" type="pres">
      <dgm:prSet presAssocID="{7CBDBA2B-2E9E-4982-9C73-78C29DE3F1D6}" presName="parentText" presStyleLbl="alignNode1" presStyleIdx="2" presStyleCnt="4" custScaleX="238754" custLinFactNeighborX="-25409" custLinFactNeighborY="-11197">
        <dgm:presLayoutVars>
          <dgm:chMax val="1"/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560EC158-13FC-45A0-9B3D-ADEBEB1A375F}" type="pres">
      <dgm:prSet presAssocID="{7CBDBA2B-2E9E-4982-9C73-78C29DE3F1D6}" presName="descendantText" presStyleLbl="alignAcc1" presStyleIdx="2" presStyleCnt="4" custScaleX="85400" custScaleY="161812" custLinFactNeighborX="730" custLinFactNeighborY="9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C06A0-EA13-4AE5-8436-3DFD430FFAAA}" type="pres">
      <dgm:prSet presAssocID="{8246AA68-AB84-4093-9138-515C958F6460}" presName="sp" presStyleCnt="0"/>
      <dgm:spPr/>
    </dgm:pt>
    <dgm:pt modelId="{42089F3C-BDE8-4643-8707-27410E1A2DC0}" type="pres">
      <dgm:prSet presAssocID="{08E0FC4A-2426-4D5E-AD47-17D7BEEB1BA5}" presName="composite" presStyleCnt="0"/>
      <dgm:spPr/>
    </dgm:pt>
    <dgm:pt modelId="{CB56ACFA-F864-4D37-8E6C-A6F11F4BA142}" type="pres">
      <dgm:prSet presAssocID="{08E0FC4A-2426-4D5E-AD47-17D7BEEB1BA5}" presName="parentText" presStyleLbl="alignNode1" presStyleIdx="3" presStyleCnt="4" custScaleX="238754" custLinFactNeighborX="4805" custLinFactNeighborY="-3490">
        <dgm:presLayoutVars>
          <dgm:chMax val="1"/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1FA4DADF-710F-48D9-8EF7-8F604FC693E7}" type="pres">
      <dgm:prSet presAssocID="{08E0FC4A-2426-4D5E-AD47-17D7BEEB1BA5}" presName="descendantText" presStyleLbl="alignAcc1" presStyleIdx="3" presStyleCnt="4" custScaleX="85760" custScaleY="182992" custLinFactNeighborX="96" custLinFactNeighborY="24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36F5FB-D4FE-4C1C-B924-2884E656D899}" srcId="{ADE7459B-B9AE-400A-A260-099791B51FD8}" destId="{7A20435A-D231-4F21-97D6-3FA9DE83375A}" srcOrd="1" destOrd="0" parTransId="{2A0F0993-4477-406C-A4D8-2F81CC9225BC}" sibTransId="{4C6F8F05-06A6-4C1A-BB8A-73B571A3D4BC}"/>
    <dgm:cxn modelId="{4926E7BA-4CBF-4FDD-A9BB-0083EF8A29CD}" type="presOf" srcId="{2C6173D3-4C87-4B4E-8F11-2E7B97CCE4A7}" destId="{1FA4DADF-710F-48D9-8EF7-8F604FC693E7}" srcOrd="0" destOrd="3" presId="urn:microsoft.com/office/officeart/2005/8/layout/chevron2"/>
    <dgm:cxn modelId="{33B5BBA8-61AF-485C-AF70-532483D8BD4C}" type="presOf" srcId="{6B63EC3E-079B-409B-BB22-DCBBEC9EEBAE}" destId="{560EC158-13FC-45A0-9B3D-ADEBEB1A375F}" srcOrd="0" destOrd="0" presId="urn:microsoft.com/office/officeart/2005/8/layout/chevron2"/>
    <dgm:cxn modelId="{0C01A7D6-0063-4321-B8A2-DDB0DE48F714}" type="presOf" srcId="{E694BEFE-FED1-4CE6-8B01-8E1A3734BAB7}" destId="{1FA4DADF-710F-48D9-8EF7-8F604FC693E7}" srcOrd="0" destOrd="2" presId="urn:microsoft.com/office/officeart/2005/8/layout/chevron2"/>
    <dgm:cxn modelId="{29E15E14-1583-474C-9FB1-76000E7CC21D}" type="presOf" srcId="{69B69771-CE5C-4336-AD59-0EB60FD37D38}" destId="{1998EF97-1C5A-4105-9EF5-75B0360F0163}" srcOrd="0" destOrd="0" presId="urn:microsoft.com/office/officeart/2005/8/layout/chevron2"/>
    <dgm:cxn modelId="{52AEE7B7-6503-4304-8F25-EC0A9844A20D}" srcId="{7CBDBA2B-2E9E-4982-9C73-78C29DE3F1D6}" destId="{D0E1ADB3-3300-4C4A-98D4-8148703CB2D2}" srcOrd="1" destOrd="0" parTransId="{A2A84DEC-2429-4450-BBFA-96C1C27256C9}" sibTransId="{4D9EE07D-228F-40F5-9C40-60B5760E8773}"/>
    <dgm:cxn modelId="{BF0B8281-A798-4EF2-9CAF-7FC049C6ACAF}" type="presOf" srcId="{FA7B5886-2C9A-4DD9-825F-89C0F509DC74}" destId="{31C6A8CD-F7C9-4F03-A7E1-DF286D9D9DBE}" srcOrd="0" destOrd="0" presId="urn:microsoft.com/office/officeart/2005/8/layout/chevron2"/>
    <dgm:cxn modelId="{CF5451EF-0881-4B04-8E24-9BEF6BC2B8DB}" type="presOf" srcId="{C23DD1FE-E802-4F0C-9ED6-BD95521C71F9}" destId="{76B6FDD1-392A-4486-A7E5-10BA64552492}" srcOrd="0" destOrd="1" presId="urn:microsoft.com/office/officeart/2005/8/layout/chevron2"/>
    <dgm:cxn modelId="{B6427C7C-B0CF-4EA5-AED9-6FD951E04C22}" type="presOf" srcId="{08E0FC4A-2426-4D5E-AD47-17D7BEEB1BA5}" destId="{CB56ACFA-F864-4D37-8E6C-A6F11F4BA142}" srcOrd="0" destOrd="0" presId="urn:microsoft.com/office/officeart/2005/8/layout/chevron2"/>
    <dgm:cxn modelId="{F2F13BC2-8C01-448E-97CF-BF8928E7A500}" srcId="{FA7B5886-2C9A-4DD9-825F-89C0F509DC74}" destId="{69B69771-CE5C-4336-AD59-0EB60FD37D38}" srcOrd="0" destOrd="0" parTransId="{404AFA57-20C4-466E-A681-BA36BCB535BB}" sibTransId="{F7BA3DF9-E082-4A04-BC91-C554A29D5940}"/>
    <dgm:cxn modelId="{B364C117-471E-413E-A160-7E54286636D5}" srcId="{08E0FC4A-2426-4D5E-AD47-17D7BEEB1BA5}" destId="{507710F2-E1E8-4964-AFEB-F2557005B908}" srcOrd="0" destOrd="0" parTransId="{467D258F-1B85-4DF3-8E97-5D1CB6631686}" sibTransId="{A7382426-E741-4EC0-BB2F-6F40705FF2C7}"/>
    <dgm:cxn modelId="{F2C331B5-06A6-4492-B066-0581AE96AB8D}" type="presOf" srcId="{507710F2-E1E8-4964-AFEB-F2557005B908}" destId="{1FA4DADF-710F-48D9-8EF7-8F604FC693E7}" srcOrd="0" destOrd="0" presId="urn:microsoft.com/office/officeart/2005/8/layout/chevron2"/>
    <dgm:cxn modelId="{1AAD3A59-940C-42F9-9FB2-BAFFD8100DD5}" srcId="{7CBDBA2B-2E9E-4982-9C73-78C29DE3F1D6}" destId="{6B63EC3E-079B-409B-BB22-DCBBEC9EEBAE}" srcOrd="0" destOrd="0" parTransId="{6C2CCC3C-7FE0-469D-A40E-2703458C9A48}" sibTransId="{AFFD4474-FDD8-46E3-A2BC-8488B662DEF4}"/>
    <dgm:cxn modelId="{090CFBB6-BDDD-41E0-928E-0F9F151ED7E9}" srcId="{ADE7459B-B9AE-400A-A260-099791B51FD8}" destId="{7CBDBA2B-2E9E-4982-9C73-78C29DE3F1D6}" srcOrd="2" destOrd="0" parTransId="{54AFADEC-5E4C-436C-81E0-857BCB8ED1F2}" sibTransId="{8246AA68-AB84-4093-9138-515C958F6460}"/>
    <dgm:cxn modelId="{58EF5113-D3CD-488F-A2D1-9A21694B87F2}" srcId="{7A20435A-D231-4F21-97D6-3FA9DE83375A}" destId="{C23DD1FE-E802-4F0C-9ED6-BD95521C71F9}" srcOrd="1" destOrd="0" parTransId="{55AE070B-A2F4-4DBF-8971-F155AB981FF7}" sibTransId="{72E37B4E-3AA0-4DA5-8FD4-026D0C943DEE}"/>
    <dgm:cxn modelId="{B1F0713E-4C87-44B4-9D55-6F86218B5C24}" srcId="{08E0FC4A-2426-4D5E-AD47-17D7BEEB1BA5}" destId="{B7ECCABA-E1A8-4763-BF0F-C40C74306B55}" srcOrd="1" destOrd="0" parTransId="{CE6ED007-4F5E-4D4A-9752-3E7DF0994605}" sibTransId="{7B48E331-87E6-407C-BDBA-8A4B9347F8BE}"/>
    <dgm:cxn modelId="{0DE68621-3D79-4945-8A40-85454DBA1714}" srcId="{08E0FC4A-2426-4D5E-AD47-17D7BEEB1BA5}" destId="{2C6173D3-4C87-4B4E-8F11-2E7B97CCE4A7}" srcOrd="3" destOrd="0" parTransId="{8DDFA0C2-3B04-471B-B4B6-C1C27FEE3084}" sibTransId="{D41CD115-CF05-4D1C-AC45-FF9DF85D68A2}"/>
    <dgm:cxn modelId="{5886DF28-ECA7-44D3-8002-222BD0ADEB56}" srcId="{7A20435A-D231-4F21-97D6-3FA9DE83375A}" destId="{73605CD9-27A9-461D-8F9E-4BA58E978A26}" srcOrd="0" destOrd="0" parTransId="{703E52DD-4F2C-4B5D-AB8C-8C8ED513A79B}" sibTransId="{BA666744-662E-4290-9DBC-139C9D76ED7B}"/>
    <dgm:cxn modelId="{AD00E7E9-EABA-4376-B5C6-F70C42932189}" srcId="{08E0FC4A-2426-4D5E-AD47-17D7BEEB1BA5}" destId="{E694BEFE-FED1-4CE6-8B01-8E1A3734BAB7}" srcOrd="2" destOrd="0" parTransId="{441ABAE0-EA51-4617-B149-58694C7455D9}" sibTransId="{0913720F-70DD-4C7B-9D33-6B812F4B0090}"/>
    <dgm:cxn modelId="{212E6B8B-DD30-4EF7-B0E6-6ECE0D84704A}" type="presOf" srcId="{7CBDBA2B-2E9E-4982-9C73-78C29DE3F1D6}" destId="{A596248C-0A17-4959-B7BC-50024CE7A35F}" srcOrd="0" destOrd="0" presId="urn:microsoft.com/office/officeart/2005/8/layout/chevron2"/>
    <dgm:cxn modelId="{1742C9BD-EE13-4A5B-8C06-DFCC058E4AAC}" srcId="{ADE7459B-B9AE-400A-A260-099791B51FD8}" destId="{FA7B5886-2C9A-4DD9-825F-89C0F509DC74}" srcOrd="0" destOrd="0" parTransId="{52251BE0-ED72-4602-86D5-5ED1380905C0}" sibTransId="{10A9B741-FD64-4521-9999-5F4ED176C372}"/>
    <dgm:cxn modelId="{5140C0D1-F72C-465B-9A87-013E0A1D4898}" type="presOf" srcId="{ADE7459B-B9AE-400A-A260-099791B51FD8}" destId="{A02A1091-03A2-4E09-B990-E495C7ECFEB1}" srcOrd="0" destOrd="0" presId="urn:microsoft.com/office/officeart/2005/8/layout/chevron2"/>
    <dgm:cxn modelId="{85021549-CB93-4566-91A8-1A5C40E8D6E5}" type="presOf" srcId="{73605CD9-27A9-461D-8F9E-4BA58E978A26}" destId="{76B6FDD1-392A-4486-A7E5-10BA64552492}" srcOrd="0" destOrd="0" presId="urn:microsoft.com/office/officeart/2005/8/layout/chevron2"/>
    <dgm:cxn modelId="{4C936F15-0E45-4B59-9BCF-489391D27E7B}" type="presOf" srcId="{D0E1ADB3-3300-4C4A-98D4-8148703CB2D2}" destId="{560EC158-13FC-45A0-9B3D-ADEBEB1A375F}" srcOrd="0" destOrd="1" presId="urn:microsoft.com/office/officeart/2005/8/layout/chevron2"/>
    <dgm:cxn modelId="{40539D2D-1CB1-4A83-86C5-0BE81245588C}" srcId="{ADE7459B-B9AE-400A-A260-099791B51FD8}" destId="{08E0FC4A-2426-4D5E-AD47-17D7BEEB1BA5}" srcOrd="3" destOrd="0" parTransId="{5203806A-0627-4C09-82FD-16E2BCBB4399}" sibTransId="{1E3D6734-FF37-498D-BF1A-1B6FC0305EF4}"/>
    <dgm:cxn modelId="{3575299D-5FD5-4D7E-B74C-7D2C080A54E6}" type="presOf" srcId="{B7ECCABA-E1A8-4763-BF0F-C40C74306B55}" destId="{1FA4DADF-710F-48D9-8EF7-8F604FC693E7}" srcOrd="0" destOrd="1" presId="urn:microsoft.com/office/officeart/2005/8/layout/chevron2"/>
    <dgm:cxn modelId="{F18B59FA-4224-4041-BD3C-16095E7B8BF3}" type="presOf" srcId="{7A20435A-D231-4F21-97D6-3FA9DE83375A}" destId="{828762C3-4660-43F9-91BF-26B8AC275B58}" srcOrd="0" destOrd="0" presId="urn:microsoft.com/office/officeart/2005/8/layout/chevron2"/>
    <dgm:cxn modelId="{DD4105E9-C880-4C72-B53E-BCEBDEE6561C}" type="presParOf" srcId="{A02A1091-03A2-4E09-B990-E495C7ECFEB1}" destId="{CAA93C00-EA66-42E2-9D4E-4368F8CF7253}" srcOrd="0" destOrd="0" presId="urn:microsoft.com/office/officeart/2005/8/layout/chevron2"/>
    <dgm:cxn modelId="{88139AA2-0333-44C8-BAB8-A190FC94F38D}" type="presParOf" srcId="{CAA93C00-EA66-42E2-9D4E-4368F8CF7253}" destId="{31C6A8CD-F7C9-4F03-A7E1-DF286D9D9DBE}" srcOrd="0" destOrd="0" presId="urn:microsoft.com/office/officeart/2005/8/layout/chevron2"/>
    <dgm:cxn modelId="{9D88F8EA-8A9D-4927-B037-D383702CF61F}" type="presParOf" srcId="{CAA93C00-EA66-42E2-9D4E-4368F8CF7253}" destId="{1998EF97-1C5A-4105-9EF5-75B0360F0163}" srcOrd="1" destOrd="0" presId="urn:microsoft.com/office/officeart/2005/8/layout/chevron2"/>
    <dgm:cxn modelId="{A9DF89A1-041B-4366-A176-C1F7656BBDE2}" type="presParOf" srcId="{A02A1091-03A2-4E09-B990-E495C7ECFEB1}" destId="{BBABA02B-C8A0-4659-B751-C52B47509D15}" srcOrd="1" destOrd="0" presId="urn:microsoft.com/office/officeart/2005/8/layout/chevron2"/>
    <dgm:cxn modelId="{6DA6DD93-3D56-4A4D-9EF2-C88794454AA0}" type="presParOf" srcId="{A02A1091-03A2-4E09-B990-E495C7ECFEB1}" destId="{F01EB5E8-6BD4-48FC-A674-8F6488748AB3}" srcOrd="2" destOrd="0" presId="urn:microsoft.com/office/officeart/2005/8/layout/chevron2"/>
    <dgm:cxn modelId="{4E152BF9-D726-418B-931C-92404556EAE4}" type="presParOf" srcId="{F01EB5E8-6BD4-48FC-A674-8F6488748AB3}" destId="{828762C3-4660-43F9-91BF-26B8AC275B58}" srcOrd="0" destOrd="0" presId="urn:microsoft.com/office/officeart/2005/8/layout/chevron2"/>
    <dgm:cxn modelId="{83D13BF4-C937-41D9-B0CF-26AAB748D477}" type="presParOf" srcId="{F01EB5E8-6BD4-48FC-A674-8F6488748AB3}" destId="{76B6FDD1-392A-4486-A7E5-10BA64552492}" srcOrd="1" destOrd="0" presId="urn:microsoft.com/office/officeart/2005/8/layout/chevron2"/>
    <dgm:cxn modelId="{66623DF3-A81D-4550-9A4F-59B21553BBF0}" type="presParOf" srcId="{A02A1091-03A2-4E09-B990-E495C7ECFEB1}" destId="{33C41E1A-EE26-41C9-A0AE-2CC5FF6A9207}" srcOrd="3" destOrd="0" presId="urn:microsoft.com/office/officeart/2005/8/layout/chevron2"/>
    <dgm:cxn modelId="{22636923-D768-4636-B979-81FF07D706A1}" type="presParOf" srcId="{A02A1091-03A2-4E09-B990-E495C7ECFEB1}" destId="{EDCF03DD-9F04-4845-B62C-9286C1B903AB}" srcOrd="4" destOrd="0" presId="urn:microsoft.com/office/officeart/2005/8/layout/chevron2"/>
    <dgm:cxn modelId="{3B657E8E-FDBD-405F-8213-B9ED974853B8}" type="presParOf" srcId="{EDCF03DD-9F04-4845-B62C-9286C1B903AB}" destId="{A596248C-0A17-4959-B7BC-50024CE7A35F}" srcOrd="0" destOrd="0" presId="urn:microsoft.com/office/officeart/2005/8/layout/chevron2"/>
    <dgm:cxn modelId="{B0711D00-954E-4717-9829-0328BBB8E06E}" type="presParOf" srcId="{EDCF03DD-9F04-4845-B62C-9286C1B903AB}" destId="{560EC158-13FC-45A0-9B3D-ADEBEB1A375F}" srcOrd="1" destOrd="0" presId="urn:microsoft.com/office/officeart/2005/8/layout/chevron2"/>
    <dgm:cxn modelId="{4F0A5C6F-E3B5-4FA5-A7AB-02DD3EF75F9A}" type="presParOf" srcId="{A02A1091-03A2-4E09-B990-E495C7ECFEB1}" destId="{37EC06A0-EA13-4AE5-8436-3DFD430FFAAA}" srcOrd="5" destOrd="0" presId="urn:microsoft.com/office/officeart/2005/8/layout/chevron2"/>
    <dgm:cxn modelId="{C69D3791-0D3D-45FB-8FF6-E0A583D9D947}" type="presParOf" srcId="{A02A1091-03A2-4E09-B990-E495C7ECFEB1}" destId="{42089F3C-BDE8-4643-8707-27410E1A2DC0}" srcOrd="6" destOrd="0" presId="urn:microsoft.com/office/officeart/2005/8/layout/chevron2"/>
    <dgm:cxn modelId="{72882FD8-6301-4E45-85AD-4D0F13928CAB}" type="presParOf" srcId="{42089F3C-BDE8-4643-8707-27410E1A2DC0}" destId="{CB56ACFA-F864-4D37-8E6C-A6F11F4BA142}" srcOrd="0" destOrd="0" presId="urn:microsoft.com/office/officeart/2005/8/layout/chevron2"/>
    <dgm:cxn modelId="{70D02BE2-70AA-4434-BA53-FF2C443F9B8E}" type="presParOf" srcId="{42089F3C-BDE8-4643-8707-27410E1A2DC0}" destId="{1FA4DADF-710F-48D9-8EF7-8F604FC693E7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8F7217-D873-43C8-A51B-72E313A05BB0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CA274E-D60B-4D72-A2D0-76A6DBC9E98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uk-UA" sz="24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rPr>
            <a:t>Методи</a:t>
          </a:r>
          <a:endParaRPr lang="ru-RU" sz="2400" b="1" dirty="0">
            <a:solidFill>
              <a:srgbClr val="C0000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45F77D80-27F2-4EBC-BEF3-5708B8B30511}" type="parTrans" cxnId="{7B2B6D31-B92E-423B-B19E-A2DB1A6365A4}">
      <dgm:prSet/>
      <dgm:spPr/>
      <dgm:t>
        <a:bodyPr/>
        <a:lstStyle/>
        <a:p>
          <a:endParaRPr lang="ru-RU"/>
        </a:p>
      </dgm:t>
    </dgm:pt>
    <dgm:pt modelId="{3FC3BB9A-314B-411B-8CCE-B71A4AAC2F2C}" type="sibTrans" cxnId="{7B2B6D31-B92E-423B-B19E-A2DB1A6365A4}">
      <dgm:prSet/>
      <dgm:spPr/>
      <dgm:t>
        <a:bodyPr/>
        <a:lstStyle/>
        <a:p>
          <a:endParaRPr lang="ru-RU"/>
        </a:p>
      </dgm:t>
    </dgm:pt>
    <dgm:pt modelId="{1FA4FFD9-06C5-46DE-8A1E-11427876A73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Дидактичні ігри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5CD8AD6-3F8D-4CA6-904D-EE19BC51EE2C}" type="parTrans" cxnId="{1BF811D8-5F69-447D-8831-C70F66ADD74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41FA674-5667-4E9F-996C-DF4FD54970FE}" type="sibTrans" cxnId="{1BF811D8-5F69-447D-8831-C70F66ADD74B}">
      <dgm:prSet/>
      <dgm:spPr/>
      <dgm:t>
        <a:bodyPr/>
        <a:lstStyle/>
        <a:p>
          <a:endParaRPr lang="ru-RU"/>
        </a:p>
      </dgm:t>
    </dgm:pt>
    <dgm:pt modelId="{C9E0D72E-7EB0-436F-8FFB-448AA99A14F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Рухливі ігри з діалогом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018B2DD-4136-4B4E-8C32-07B1C8163006}" type="parTrans" cxnId="{0FA35E89-968A-4CB2-96B9-DC57BF98C39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E766EC9-7DEE-45A1-8CD1-EC6985BD8613}" type="sibTrans" cxnId="{0FA35E89-968A-4CB2-96B9-DC57BF98C394}">
      <dgm:prSet/>
      <dgm:spPr/>
      <dgm:t>
        <a:bodyPr/>
        <a:lstStyle/>
        <a:p>
          <a:endParaRPr lang="ru-RU"/>
        </a:p>
      </dgm:t>
    </dgm:pt>
    <dgm:pt modelId="{AF8C3EA7-3C48-4C40-BC2E-48744D658BC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uk-UA" sz="24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rPr>
            <a:t>Прийоми</a:t>
          </a:r>
          <a:endParaRPr lang="ru-RU" sz="1600" b="1" dirty="0">
            <a:solidFill>
              <a:srgbClr val="C0000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C6EE78FB-7498-4335-88C4-EAB11AC55D87}" type="parTrans" cxnId="{01168A9C-8B4D-4F8D-970F-7999AD2A550E}">
      <dgm:prSet/>
      <dgm:spPr/>
      <dgm:t>
        <a:bodyPr/>
        <a:lstStyle/>
        <a:p>
          <a:endParaRPr lang="ru-RU"/>
        </a:p>
      </dgm:t>
    </dgm:pt>
    <dgm:pt modelId="{FD95BE46-7C28-49DC-A27A-9FB1A2DDE72C}" type="sibTrans" cxnId="{01168A9C-8B4D-4F8D-970F-7999AD2A550E}">
      <dgm:prSet/>
      <dgm:spPr/>
      <dgm:t>
        <a:bodyPr/>
        <a:lstStyle/>
        <a:p>
          <a:endParaRPr lang="ru-RU"/>
        </a:p>
      </dgm:t>
    </dgm:pt>
    <dgm:pt modelId="{BDAD8A68-2D44-4088-89F4-0E591EE620D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400" b="1" baseline="0" dirty="0" smtClean="0">
              <a:latin typeface="Times New Roman" pitchFamily="18" charset="0"/>
              <a:cs typeface="Times New Roman" pitchFamily="18" charset="0"/>
            </a:rPr>
            <a:t>Зразок словесного доручення, звіти дитини про його виконання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FCF3860-FAED-42E9-83A3-AA6CCFA867D3}" type="parTrans" cxnId="{1ACE2E87-7778-444D-8E23-8E39735FC70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0681A6F-98C2-4D49-8998-1AC6A906D37A}" type="sibTrans" cxnId="{1ACE2E87-7778-444D-8E23-8E39735FC70B}">
      <dgm:prSet/>
      <dgm:spPr/>
      <dgm:t>
        <a:bodyPr/>
        <a:lstStyle/>
        <a:p>
          <a:endParaRPr lang="ru-RU"/>
        </a:p>
      </dgm:t>
    </dgm:pt>
    <dgm:pt modelId="{50A16334-5F35-4F80-A30C-BF5D7984B5E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Ігрові вправи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E418B07-C8AA-42AE-8CA8-433A5EB930DE}" type="parTrans" cxnId="{B2AB0AB3-806D-4966-99DB-0D0EC9DE112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26D498B-7746-4B0A-952A-10CCD1496952}" type="sibTrans" cxnId="{B2AB0AB3-806D-4966-99DB-0D0EC9DE112B}">
      <dgm:prSet/>
      <dgm:spPr/>
      <dgm:t>
        <a:bodyPr/>
        <a:lstStyle/>
        <a:p>
          <a:endParaRPr lang="ru-RU"/>
        </a:p>
      </dgm:t>
    </dgm:pt>
    <dgm:pt modelId="{A1ACDE05-3FC9-400D-ADE1-CA94506078D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Прийом створення спеціальних мовленнєвих ситуацій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C4224C3-155A-40ED-A82F-1C310154C863}" type="parTrans" cxnId="{C94C62E7-3861-43F2-B196-4FA92AE747E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DD5B12C-DF1F-448E-888F-527A427C532D}" type="sibTrans" cxnId="{C94C62E7-3861-43F2-B196-4FA92AE747E3}">
      <dgm:prSet/>
      <dgm:spPr/>
      <dgm:t>
        <a:bodyPr/>
        <a:lstStyle/>
        <a:p>
          <a:endParaRPr lang="ru-RU"/>
        </a:p>
      </dgm:t>
    </dgm:pt>
    <dgm:pt modelId="{893BD87D-D4F1-44BD-96A2-06967AE46B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Запитання вихователя </a:t>
          </a:r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uk-UA" sz="1200" i="1" dirty="0" smtClean="0">
              <a:latin typeface="Times New Roman" pitchFamily="18" charset="0"/>
              <a:cs typeface="Times New Roman" pitchFamily="18" charset="0"/>
            </a:rPr>
            <a:t>репродуктивні, пошукові, проблемні)</a:t>
          </a:r>
          <a:endParaRPr lang="ru-RU" sz="1400" i="1" dirty="0">
            <a:latin typeface="Times New Roman" pitchFamily="18" charset="0"/>
            <a:cs typeface="Times New Roman" pitchFamily="18" charset="0"/>
          </a:endParaRPr>
        </a:p>
      </dgm:t>
    </dgm:pt>
    <dgm:pt modelId="{0E5DD8DD-C455-47D8-9E91-BCE877DED1EC}" type="parTrans" cxnId="{5BA833B3-F62A-453F-9977-2D02BEA76CB2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4E40BEB-203A-460C-9D7F-B7A57A70740C}" type="sibTrans" cxnId="{5BA833B3-F62A-453F-9977-2D02BEA76CB2}">
      <dgm:prSet/>
      <dgm:spPr/>
      <dgm:t>
        <a:bodyPr/>
        <a:lstStyle/>
        <a:p>
          <a:endParaRPr lang="ru-RU"/>
        </a:p>
      </dgm:t>
    </dgm:pt>
    <dgm:pt modelId="{EC64EFEC-556D-40CD-B23A-2DD7CA6811C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Запитання дітей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CA10793-C4C0-49C2-ADCE-967B3174B0D5}" type="parTrans" cxnId="{CD1EEAC4-BEAB-4F95-85B8-1C3447CCE8A2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19DF17D-B285-42C4-B468-53F2AB4FED2E}" type="sibTrans" cxnId="{CD1EEAC4-BEAB-4F95-85B8-1C3447CCE8A2}">
      <dgm:prSet/>
      <dgm:spPr/>
      <dgm:t>
        <a:bodyPr/>
        <a:lstStyle/>
        <a:p>
          <a:endParaRPr lang="ru-RU"/>
        </a:p>
      </dgm:t>
    </dgm:pt>
    <dgm:pt modelId="{18644612-9E1A-4C71-92EE-08D020995E2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Вказівка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968D1756-E636-4861-A9D2-1A976B64C3F0}" type="parTrans" cxnId="{17518B31-EF86-4E4E-926B-75B21CA28D9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5A58A1B-8457-4DCC-BD97-ED121A493680}" type="sibTrans" cxnId="{17518B31-EF86-4E4E-926B-75B21CA28D9C}">
      <dgm:prSet/>
      <dgm:spPr/>
      <dgm:t>
        <a:bodyPr/>
        <a:lstStyle/>
        <a:p>
          <a:endParaRPr lang="ru-RU"/>
        </a:p>
      </dgm:t>
    </dgm:pt>
    <dgm:pt modelId="{F447B4C4-FB94-4903-AF71-E00B1BBFA61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Моделювання ситуацій спілкування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4281E64-879E-4553-BAEA-799454A198DB}" type="parTrans" cxnId="{459DDC2D-23CD-4616-AA17-0A136482927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ru-RU" sz="1400"/>
        </a:p>
      </dgm:t>
    </dgm:pt>
    <dgm:pt modelId="{5962953A-E7D8-43FB-B85B-C08884F54DDB}" type="sibTrans" cxnId="{459DDC2D-23CD-4616-AA17-0A1364829278}">
      <dgm:prSet/>
      <dgm:spPr/>
      <dgm:t>
        <a:bodyPr/>
        <a:lstStyle/>
        <a:p>
          <a:endParaRPr lang="ru-RU"/>
        </a:p>
      </dgm:t>
    </dgm:pt>
    <dgm:pt modelId="{CBB1AD50-17D9-4D45-ACF2-BC0192C111D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Бесіди</a:t>
          </a:r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i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uk-UA" sz="1200" i="1" dirty="0" smtClean="0">
              <a:latin typeface="Times New Roman" pitchFamily="18" charset="0"/>
              <a:cs typeface="Times New Roman" pitchFamily="18" charset="0"/>
            </a:rPr>
            <a:t>вступна, супроводжувальна, заключна, </a:t>
          </a:r>
          <a:r>
            <a:rPr lang="uk-UA" sz="1200" i="1" dirty="0" err="1" smtClean="0">
              <a:latin typeface="Times New Roman" pitchFamily="18" charset="0"/>
              <a:cs typeface="Times New Roman" pitchFamily="18" charset="0"/>
            </a:rPr>
            <a:t>узагальнювальна</a:t>
          </a:r>
          <a:r>
            <a:rPr lang="uk-UA" sz="1200" i="1" dirty="0" smtClean="0">
              <a:latin typeface="Times New Roman" pitchFamily="18" charset="0"/>
              <a:cs typeface="Times New Roman" pitchFamily="18" charset="0"/>
            </a:rPr>
            <a:t>). </a:t>
          </a:r>
          <a:r>
            <a:rPr lang="uk-UA" sz="1400" b="1" i="0" dirty="0" smtClean="0">
              <a:latin typeface="Times New Roman" pitchFamily="18" charset="0"/>
              <a:cs typeface="Times New Roman" pitchFamily="18" charset="0"/>
            </a:rPr>
            <a:t>Етична бесіда</a:t>
          </a:r>
          <a:endParaRPr lang="ru-RU" sz="1400" b="1" i="0" dirty="0">
            <a:latin typeface="Times New Roman" pitchFamily="18" charset="0"/>
            <a:cs typeface="Times New Roman" pitchFamily="18" charset="0"/>
          </a:endParaRPr>
        </a:p>
      </dgm:t>
    </dgm:pt>
    <dgm:pt modelId="{EEC62DA0-361D-48A9-A4DC-C047E4EFDC0F}" type="parTrans" cxnId="{CC66FA11-BC07-458A-91F4-D44EEFB8AB9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ru-RU" sz="1400"/>
        </a:p>
      </dgm:t>
    </dgm:pt>
    <dgm:pt modelId="{40595E33-8A59-4E3A-ACBC-CBB389D86199}" type="sibTrans" cxnId="{CC66FA11-BC07-458A-91F4-D44EEFB8AB93}">
      <dgm:prSet/>
      <dgm:spPr/>
      <dgm:t>
        <a:bodyPr/>
        <a:lstStyle/>
        <a:p>
          <a:endParaRPr lang="ru-RU"/>
        </a:p>
      </dgm:t>
    </dgm:pt>
    <dgm:pt modelId="{D510453C-331A-4E35-9B42-CB08C879123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</dgm:spPr>
      <dgm:t>
        <a:bodyPr/>
        <a:lstStyle/>
        <a:p>
          <a:pPr algn="ctr"/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Розмова вихователя з дітьми 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у повсякденному житті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E3EC205-8A68-4833-8B7B-0CC54AA8A7A4}" type="parTrans" cxnId="{5C4A5617-EE98-482F-AB91-0851EBA0443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ru-RU" sz="1400"/>
        </a:p>
      </dgm:t>
    </dgm:pt>
    <dgm:pt modelId="{77AD4CEC-C539-438E-B53B-8967B0B313EA}" type="sibTrans" cxnId="{5C4A5617-EE98-482F-AB91-0851EBA0443B}">
      <dgm:prSet/>
      <dgm:spPr/>
      <dgm:t>
        <a:bodyPr/>
        <a:lstStyle/>
        <a:p>
          <a:endParaRPr lang="ru-RU"/>
        </a:p>
      </dgm:t>
    </dgm:pt>
    <dgm:pt modelId="{D131571B-1B42-4F10-A0A8-68BC16570F4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Різні види переказу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: </a:t>
          </a:r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за запитаннями вихователя; колективний переказ (по черзі); за частинами (командами); інсценування за ролями; за власними малюнками дітей; цілісний (повний) переказ; вибірковий переказ (цікавих фрагментів);</a:t>
          </a:r>
          <a:r>
            <a:rPr lang="uk-UA" sz="12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200" i="0" dirty="0" smtClean="0">
              <a:latin typeface="Times New Roman" pitchFamily="18" charset="0"/>
              <a:cs typeface="Times New Roman" pitchFamily="18" charset="0"/>
            </a:rPr>
            <a:t>за</a:t>
          </a:r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 моделями; творчий переказ з виконанням творчих завдань </a:t>
          </a:r>
          <a:r>
            <a:rPr lang="uk-UA" sz="1200" i="1" dirty="0" smtClean="0">
              <a:latin typeface="Times New Roman" pitchFamily="18" charset="0"/>
              <a:cs typeface="Times New Roman" pitchFamily="18" charset="0"/>
            </a:rPr>
            <a:t>(у старшому дошкільному віці)</a:t>
          </a:r>
          <a:endParaRPr lang="uk-UA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FF1E47AF-150B-459F-B962-2B9A54FED2CE}" type="parTrans" cxnId="{4FEBF676-4D27-405A-A4AE-ED18DF7BF03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400"/>
        </a:p>
      </dgm:t>
    </dgm:pt>
    <dgm:pt modelId="{F193CE46-E83B-4E22-9A85-C43BEAAE7471}" type="sibTrans" cxnId="{4FEBF676-4D27-405A-A4AE-ED18DF7BF033}">
      <dgm:prSet/>
      <dgm:spPr/>
      <dgm:t>
        <a:bodyPr/>
        <a:lstStyle/>
        <a:p>
          <a:endParaRPr lang="ru-RU"/>
        </a:p>
      </dgm:t>
    </dgm:pt>
    <dgm:pt modelId="{1DA31CDA-0EF6-4D38-BAB5-03B21A05F4F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Відповіді дітей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A856361-A629-4A47-BAF7-45DB3233D2E9}" type="parTrans" cxnId="{9FC44CDD-085F-464C-AD47-13CBEC8A57F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algn="ctr"/>
          <a:endParaRPr lang="ru-RU"/>
        </a:p>
      </dgm:t>
    </dgm:pt>
    <dgm:pt modelId="{2D6FDA57-46D9-4612-940C-FD0B1F2D323E}" type="sibTrans" cxnId="{9FC44CDD-085F-464C-AD47-13CBEC8A57FD}">
      <dgm:prSet/>
      <dgm:spPr/>
      <dgm:t>
        <a:bodyPr/>
        <a:lstStyle/>
        <a:p>
          <a:endParaRPr lang="ru-RU"/>
        </a:p>
      </dgm:t>
    </dgm:pt>
    <dgm:pt modelId="{F8A0106B-3D35-441E-A289-0F8B6AD7DF4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Відповіді вихователя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C49DA51-BE07-43E5-9443-18E59520D6F5}" type="parTrans" cxnId="{524197F2-619D-4920-89A5-B6267E8A582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BD87D72-7FB0-4CE0-9170-E06E8743FAF5}" type="sibTrans" cxnId="{524197F2-619D-4920-89A5-B6267E8A5824}">
      <dgm:prSet/>
      <dgm:spPr/>
      <dgm:t>
        <a:bodyPr/>
        <a:lstStyle/>
        <a:p>
          <a:endParaRPr lang="ru-RU"/>
        </a:p>
      </dgm:t>
    </dgm:pt>
    <dgm:pt modelId="{F1EC3BA8-56D3-4ACA-9C03-A2581889E16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Узагальнення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4D95F39-FB88-4BCD-A528-019A4A646D07}" type="parTrans" cxnId="{5AF464B2-5794-4034-8235-32C2D4728C3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ru-RU"/>
        </a:p>
      </dgm:t>
    </dgm:pt>
    <dgm:pt modelId="{BD521FD4-BB5D-4E03-8FD2-9E41C3638CA3}" type="sibTrans" cxnId="{5AF464B2-5794-4034-8235-32C2D4728C3C}">
      <dgm:prSet/>
      <dgm:spPr/>
      <dgm:t>
        <a:bodyPr/>
        <a:lstStyle/>
        <a:p>
          <a:endParaRPr lang="ru-RU"/>
        </a:p>
      </dgm:t>
    </dgm:pt>
    <dgm:pt modelId="{2269BEDA-08C7-48C6-A65F-A9088FCCA5F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400" b="0" dirty="0" smtClean="0">
              <a:latin typeface="Times New Roman" pitchFamily="18" charset="0"/>
              <a:cs typeface="Times New Roman" pitchFamily="18" charset="0"/>
            </a:rPr>
            <a:t>В навчанні розповідання:</a:t>
          </a:r>
          <a:endParaRPr lang="uk-UA" sz="1200" b="0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зразок розповіді вихователя</a:t>
          </a:r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;</a:t>
          </a:r>
        </a:p>
        <a:p>
          <a:pPr algn="l"/>
          <a:r>
            <a:rPr lang="uk-UA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структурно-синтаксична схема </a:t>
          </a:r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uk-UA" sz="1200" i="1" dirty="0" smtClean="0">
              <a:latin typeface="Times New Roman" pitchFamily="18" charset="0"/>
              <a:cs typeface="Times New Roman" pitchFamily="18" charset="0"/>
            </a:rPr>
            <a:t>Це… Він такий… У нього є… Він може; Жив собі… Якось він…Раптом…Нарешті…</a:t>
          </a:r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) </a:t>
          </a:r>
          <a:endParaRPr lang="uk-UA" sz="1100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uk-UA" sz="11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план  розповіді </a:t>
          </a:r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uk-UA" sz="1200" i="1" dirty="0" smtClean="0">
              <a:latin typeface="Times New Roman" pitchFamily="18" charset="0"/>
              <a:cs typeface="Times New Roman" pitchFamily="18" charset="0"/>
            </a:rPr>
            <a:t>Хто це? Де живе? Що сталося? Чим закінчилося? тощо</a:t>
          </a:r>
          <a:r>
            <a:rPr lang="uk-UA" sz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A5224F23-582A-468E-BE12-636F172F4776}" type="parTrans" cxnId="{7A487321-A85D-4DFE-BC72-6D6C7BC0DFA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ru-RU"/>
        </a:p>
      </dgm:t>
    </dgm:pt>
    <dgm:pt modelId="{FBD11BB2-0E21-4E58-9473-EF01C5EB8EA7}" type="sibTrans" cxnId="{7A487321-A85D-4DFE-BC72-6D6C7BC0DFA3}">
      <dgm:prSet/>
      <dgm:spPr/>
      <dgm:t>
        <a:bodyPr/>
        <a:lstStyle/>
        <a:p>
          <a:endParaRPr lang="ru-RU"/>
        </a:p>
      </dgm:t>
    </dgm:pt>
    <dgm:pt modelId="{3062A7E7-21D0-42A6-89C7-0809FC9E46A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Заперечення, навмисна помилка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3B47BFA-E2D4-4BEC-8CA3-CBD5CE846887}" type="parTrans" cxnId="{DB2889A5-0BBE-48EF-9EE2-030DA470369C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D725835C-53FF-4E08-880D-2E8310908DA2}" type="sibTrans" cxnId="{DB2889A5-0BBE-48EF-9EE2-030DA470369C}">
      <dgm:prSet/>
      <dgm:spPr/>
      <dgm:t>
        <a:bodyPr/>
        <a:lstStyle/>
        <a:p>
          <a:endParaRPr lang="ru-RU"/>
        </a:p>
      </dgm:t>
    </dgm:pt>
    <dgm:pt modelId="{BDC8FD75-44D1-4829-B83F-AB9DF630693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algn="ctr"/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Ігри-драматизації, різні види театрів, інсценування з іграшками</a:t>
          </a:r>
        </a:p>
      </dgm:t>
    </dgm:pt>
    <dgm:pt modelId="{C4DF4970-1C24-47BF-9CE6-0011DF3BD40C}" type="sibTrans" cxnId="{7A19E7E8-A4C9-4B18-82C2-1661959A023D}">
      <dgm:prSet/>
      <dgm:spPr/>
      <dgm:t>
        <a:bodyPr/>
        <a:lstStyle/>
        <a:p>
          <a:endParaRPr lang="ru-RU"/>
        </a:p>
      </dgm:t>
    </dgm:pt>
    <dgm:pt modelId="{099A7D34-DC65-426F-91EB-5CC6050B4F93}" type="parTrans" cxnId="{7A19E7E8-A4C9-4B18-82C2-1661959A023D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F44DF32F-9B9E-4558-A91A-5D4B266EE57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algn="l"/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                                Розповіді </a:t>
          </a:r>
        </a:p>
        <a:p>
          <a:pPr algn="l"/>
          <a:r>
            <a:rPr lang="uk-UA" sz="1400" b="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uk-UA" sz="1400" b="0" i="1" dirty="0" smtClean="0">
              <a:latin typeface="Times New Roman" pitchFamily="18" charset="0"/>
              <a:cs typeface="Times New Roman" pitchFamily="18" charset="0"/>
            </a:rPr>
            <a:t>описова; сюжетна; на наочній основі; </a:t>
          </a:r>
        </a:p>
        <a:p>
          <a:pPr algn="ctr"/>
          <a:r>
            <a:rPr lang="uk-UA" sz="1400" b="0" i="1" dirty="0" smtClean="0">
              <a:latin typeface="Times New Roman" pitchFamily="18" charset="0"/>
              <a:cs typeface="Times New Roman" pitchFamily="18" charset="0"/>
            </a:rPr>
            <a:t>за опорними словами; з власного досвіду; творча</a:t>
          </a:r>
          <a:r>
            <a:rPr lang="uk-UA" sz="1400" b="0" dirty="0" smtClean="0">
              <a:latin typeface="Times New Roman" pitchFamily="18" charset="0"/>
              <a:cs typeface="Times New Roman" pitchFamily="18" charset="0"/>
            </a:rPr>
            <a:t>). </a:t>
          </a:r>
          <a:r>
            <a:rPr lang="uk-UA" sz="1400" b="1" dirty="0" smtClean="0">
              <a:latin typeface="Times New Roman" pitchFamily="18" charset="0"/>
              <a:cs typeface="Times New Roman" pitchFamily="18" charset="0"/>
            </a:rPr>
            <a:t>Віртуальний діалог між персонажами</a:t>
          </a:r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400" b="0" i="1" dirty="0" smtClean="0">
              <a:latin typeface="Times New Roman" pitchFamily="18" charset="0"/>
              <a:cs typeface="Times New Roman" pitchFamily="18" charset="0"/>
            </a:rPr>
            <a:t>(твору, картини)                                          </a:t>
          </a:r>
          <a:endParaRPr lang="uk-UA" sz="1200" b="0" i="1" dirty="0" smtClean="0">
            <a:latin typeface="Times New Roman" pitchFamily="18" charset="0"/>
            <a:cs typeface="Times New Roman" pitchFamily="18" charset="0"/>
          </a:endParaRPr>
        </a:p>
      </dgm:t>
    </dgm:pt>
    <dgm:pt modelId="{1086CB64-597A-4E7E-ADC1-FC230FE6C301}" type="sibTrans" cxnId="{7B18C98B-A7C6-4A76-A1F5-BC25C757760E}">
      <dgm:prSet/>
      <dgm:spPr/>
      <dgm:t>
        <a:bodyPr/>
        <a:lstStyle/>
        <a:p>
          <a:endParaRPr lang="ru-RU"/>
        </a:p>
      </dgm:t>
    </dgm:pt>
    <dgm:pt modelId="{10119A3C-9A13-4923-ACA9-713315708750}" type="parTrans" cxnId="{7B18C98B-A7C6-4A76-A1F5-BC25C757760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ru-RU" sz="1400"/>
        </a:p>
      </dgm:t>
    </dgm:pt>
    <dgm:pt modelId="{601D9513-511E-4CDA-AE6C-E34442993873}" type="pres">
      <dgm:prSet presAssocID="{538F7217-D873-43C8-A51B-72E313A05B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2080DB-A87E-4AF4-9B7A-0050FD23C37B}" type="pres">
      <dgm:prSet presAssocID="{18CA274E-D60B-4D72-A2D0-76A6DBC9E98D}" presName="root" presStyleCnt="0"/>
      <dgm:spPr/>
    </dgm:pt>
    <dgm:pt modelId="{EFB7D6BE-DBE3-44B7-A960-6429C56A39F2}" type="pres">
      <dgm:prSet presAssocID="{18CA274E-D60B-4D72-A2D0-76A6DBC9E98D}" presName="rootComposite" presStyleCnt="0"/>
      <dgm:spPr/>
    </dgm:pt>
    <dgm:pt modelId="{5ECA3F32-AAFA-4939-882A-AA6A35F7DFBB}" type="pres">
      <dgm:prSet presAssocID="{18CA274E-D60B-4D72-A2D0-76A6DBC9E98D}" presName="rootText" presStyleLbl="node1" presStyleIdx="0" presStyleCnt="2" custScaleX="179118" custScaleY="60561" custLinFactNeighborX="93725" custLinFactNeighborY="29503"/>
      <dgm:spPr/>
      <dgm:t>
        <a:bodyPr/>
        <a:lstStyle/>
        <a:p>
          <a:endParaRPr lang="ru-RU"/>
        </a:p>
      </dgm:t>
    </dgm:pt>
    <dgm:pt modelId="{E645E732-7054-4208-A186-AE8328557439}" type="pres">
      <dgm:prSet presAssocID="{18CA274E-D60B-4D72-A2D0-76A6DBC9E98D}" presName="rootConnector" presStyleLbl="node1" presStyleIdx="0" presStyleCnt="2"/>
      <dgm:spPr/>
      <dgm:t>
        <a:bodyPr/>
        <a:lstStyle/>
        <a:p>
          <a:endParaRPr lang="ru-RU"/>
        </a:p>
      </dgm:t>
    </dgm:pt>
    <dgm:pt modelId="{A1816033-4E47-4C2E-9B5B-A54E76A37CA2}" type="pres">
      <dgm:prSet presAssocID="{18CA274E-D60B-4D72-A2D0-76A6DBC9E98D}" presName="childShape" presStyleCnt="0"/>
      <dgm:spPr/>
    </dgm:pt>
    <dgm:pt modelId="{10651DB8-ACE1-4836-8D6A-A89B26234C87}" type="pres">
      <dgm:prSet presAssocID="{35CD8AD6-3F8D-4CA6-904D-EE19BC51EE2C}" presName="Name13" presStyleLbl="parChTrans1D2" presStyleIdx="0" presStyleCnt="19" custSzX="286895"/>
      <dgm:spPr/>
      <dgm:t>
        <a:bodyPr/>
        <a:lstStyle/>
        <a:p>
          <a:endParaRPr lang="ru-RU"/>
        </a:p>
      </dgm:t>
    </dgm:pt>
    <dgm:pt modelId="{E79451B4-FEC7-4938-8A1A-0BF5BD710907}" type="pres">
      <dgm:prSet presAssocID="{1FA4FFD9-06C5-46DE-8A1E-11427876A73D}" presName="childText" presStyleLbl="bgAcc1" presStyleIdx="0" presStyleCnt="19" custScaleX="606498" custScaleY="72795" custLinFactNeighborX="-472" custLinFactNeighborY="-3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D28E9-3DEA-4D46-8DA5-90917FA9C4D9}" type="pres">
      <dgm:prSet presAssocID="{7018B2DD-4136-4B4E-8C32-07B1C8163006}" presName="Name13" presStyleLbl="parChTrans1D2" presStyleIdx="1" presStyleCnt="19" custSzX="286895"/>
      <dgm:spPr/>
      <dgm:t>
        <a:bodyPr/>
        <a:lstStyle/>
        <a:p>
          <a:endParaRPr lang="ru-RU"/>
        </a:p>
      </dgm:t>
    </dgm:pt>
    <dgm:pt modelId="{A82F62C7-34DC-4370-8A0A-31DE08A065A0}" type="pres">
      <dgm:prSet presAssocID="{C9E0D72E-7EB0-436F-8FFB-448AA99A14F8}" presName="childText" presStyleLbl="bgAcc1" presStyleIdx="1" presStyleCnt="19" custScaleX="608172" custScaleY="65644" custLinFactNeighborX="-472" custLinFactNeighborY="-3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04A84-F31A-4DB4-9609-1052B2A581BF}" type="pres">
      <dgm:prSet presAssocID="{2E418B07-C8AA-42AE-8CA8-433A5EB930DE}" presName="Name13" presStyleLbl="parChTrans1D2" presStyleIdx="2" presStyleCnt="19" custSzX="286895"/>
      <dgm:spPr/>
      <dgm:t>
        <a:bodyPr/>
        <a:lstStyle/>
        <a:p>
          <a:endParaRPr lang="ru-RU"/>
        </a:p>
      </dgm:t>
    </dgm:pt>
    <dgm:pt modelId="{C1693076-FA38-4A6C-A5D3-A9822BD18D80}" type="pres">
      <dgm:prSet presAssocID="{50A16334-5F35-4F80-A30C-BF5D7984B5E5}" presName="childText" presStyleLbl="bgAcc1" presStyleIdx="2" presStyleCnt="19" custScaleX="614574" custScaleY="80067" custLinFactNeighborX="-837" custLinFactNeighborY="-13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AC39B-E182-4812-BB1B-012153986D91}" type="pres">
      <dgm:prSet presAssocID="{84281E64-879E-4553-BAEA-799454A198DB}" presName="Name13" presStyleLbl="parChTrans1D2" presStyleIdx="3" presStyleCnt="19"/>
      <dgm:spPr/>
      <dgm:t>
        <a:bodyPr/>
        <a:lstStyle/>
        <a:p>
          <a:endParaRPr lang="ru-RU"/>
        </a:p>
      </dgm:t>
    </dgm:pt>
    <dgm:pt modelId="{33EBE654-83F2-4C9B-865B-D4D960F3E8E8}" type="pres">
      <dgm:prSet presAssocID="{F447B4C4-FB94-4903-AF71-E00B1BBFA612}" presName="childText" presStyleLbl="bgAcc1" presStyleIdx="3" presStyleCnt="19" custScaleX="595804" custScaleY="88640" custLinFactNeighborX="-837" custLinFactNeighborY="-13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40B15-B73F-4111-AE9F-B391EBD02D8E}" type="pres">
      <dgm:prSet presAssocID="{EEC62DA0-361D-48A9-A4DC-C047E4EFDC0F}" presName="Name13" presStyleLbl="parChTrans1D2" presStyleIdx="4" presStyleCnt="19"/>
      <dgm:spPr/>
      <dgm:t>
        <a:bodyPr/>
        <a:lstStyle/>
        <a:p>
          <a:endParaRPr lang="ru-RU"/>
        </a:p>
      </dgm:t>
    </dgm:pt>
    <dgm:pt modelId="{A3EA943C-7B90-4008-8E7F-7C329BF7D312}" type="pres">
      <dgm:prSet presAssocID="{CBB1AD50-17D9-4D45-ACF2-BC0192C111DB}" presName="childText" presStyleLbl="bgAcc1" presStyleIdx="4" presStyleCnt="19" custScaleX="608172" custScaleY="93093" custLinFactNeighborX="-837" custLinFactNeighborY="-13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35D35-28B9-4EF6-9514-B24724A8B7AC}" type="pres">
      <dgm:prSet presAssocID="{CE3EC205-8A68-4833-8B7B-0CC54AA8A7A4}" presName="Name13" presStyleLbl="parChTrans1D2" presStyleIdx="5" presStyleCnt="19"/>
      <dgm:spPr/>
      <dgm:t>
        <a:bodyPr/>
        <a:lstStyle/>
        <a:p>
          <a:endParaRPr lang="ru-RU"/>
        </a:p>
      </dgm:t>
    </dgm:pt>
    <dgm:pt modelId="{3B873727-B40C-4722-BFE6-59FD71C80B81}" type="pres">
      <dgm:prSet presAssocID="{D510453C-331A-4E35-9B42-CB08C8791237}" presName="childText" presStyleLbl="bgAcc1" presStyleIdx="5" presStyleCnt="19" custScaleX="608172" custLinFactNeighborX="-837" custLinFactNeighborY="-229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4B938-F3AD-40BF-B94A-8C222EE3A822}" type="pres">
      <dgm:prSet presAssocID="{FF1E47AF-150B-459F-B962-2B9A54FED2CE}" presName="Name13" presStyleLbl="parChTrans1D2" presStyleIdx="6" presStyleCnt="19"/>
      <dgm:spPr/>
      <dgm:t>
        <a:bodyPr/>
        <a:lstStyle/>
        <a:p>
          <a:endParaRPr lang="ru-RU"/>
        </a:p>
      </dgm:t>
    </dgm:pt>
    <dgm:pt modelId="{4CBC4B43-0A26-4EB6-BF4E-D27604934DA2}" type="pres">
      <dgm:prSet presAssocID="{D131571B-1B42-4F10-A0A8-68BC16570F47}" presName="childText" presStyleLbl="bgAcc1" presStyleIdx="6" presStyleCnt="19" custScaleX="614957" custScaleY="286268" custLinFactNeighborX="-3652" custLinFactNeighborY="-16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1C993-B5F5-4B88-ACDB-5060BE957E08}" type="pres">
      <dgm:prSet presAssocID="{10119A3C-9A13-4923-ACA9-713315708750}" presName="Name13" presStyleLbl="parChTrans1D2" presStyleIdx="7" presStyleCnt="19"/>
      <dgm:spPr/>
      <dgm:t>
        <a:bodyPr/>
        <a:lstStyle/>
        <a:p>
          <a:endParaRPr lang="ru-RU"/>
        </a:p>
      </dgm:t>
    </dgm:pt>
    <dgm:pt modelId="{BA3808B8-3813-41B1-8FA3-A65097D49AB5}" type="pres">
      <dgm:prSet presAssocID="{F44DF32F-9B9E-4558-A91A-5D4B266EE57F}" presName="childText" presStyleLbl="bgAcc1" presStyleIdx="7" presStyleCnt="19" custScaleX="658505" custScaleY="286397" custLinFactNeighborX="-8460" custLinFactNeighborY="-20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72B2E-7275-44B3-992F-572A074C11D7}" type="pres">
      <dgm:prSet presAssocID="{099A7D34-DC65-426F-91EB-5CC6050B4F93}" presName="Name13" presStyleLbl="parChTrans1D2" presStyleIdx="8" presStyleCnt="19"/>
      <dgm:spPr/>
      <dgm:t>
        <a:bodyPr/>
        <a:lstStyle/>
        <a:p>
          <a:endParaRPr lang="ru-RU"/>
        </a:p>
      </dgm:t>
    </dgm:pt>
    <dgm:pt modelId="{EDC44957-6EC1-4574-B534-606ACE0AA1C4}" type="pres">
      <dgm:prSet presAssocID="{BDC8FD75-44D1-4829-B83F-AB9DF6306938}" presName="childText" presStyleLbl="bgAcc1" presStyleIdx="8" presStyleCnt="19" custScaleX="541839" custScaleY="120654" custLinFactNeighborX="3213" custLinFactNeighborY="-14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D016A-3851-4BEE-BA4E-E43AE035427D}" type="pres">
      <dgm:prSet presAssocID="{AF8C3EA7-3C48-4C40-BC2E-48744D658BCB}" presName="root" presStyleCnt="0"/>
      <dgm:spPr/>
    </dgm:pt>
    <dgm:pt modelId="{D1417304-26B6-4F4F-9309-4FE2C676DE91}" type="pres">
      <dgm:prSet presAssocID="{AF8C3EA7-3C48-4C40-BC2E-48744D658BCB}" presName="rootComposite" presStyleCnt="0"/>
      <dgm:spPr/>
    </dgm:pt>
    <dgm:pt modelId="{AD52A79B-03A3-4201-8114-EC8B700325C5}" type="pres">
      <dgm:prSet presAssocID="{AF8C3EA7-3C48-4C40-BC2E-48744D658BCB}" presName="rootText" presStyleLbl="node1" presStyleIdx="1" presStyleCnt="2" custScaleX="179651" custScaleY="92449" custLinFactNeighborX="76159" custLinFactNeighborY="36340"/>
      <dgm:spPr/>
      <dgm:t>
        <a:bodyPr/>
        <a:lstStyle/>
        <a:p>
          <a:endParaRPr lang="ru-RU"/>
        </a:p>
      </dgm:t>
    </dgm:pt>
    <dgm:pt modelId="{48F5447B-B348-458C-9690-C485B4E218E0}" type="pres">
      <dgm:prSet presAssocID="{AF8C3EA7-3C48-4C40-BC2E-48744D658BCB}" presName="rootConnector" presStyleLbl="node1" presStyleIdx="1" presStyleCnt="2"/>
      <dgm:spPr/>
      <dgm:t>
        <a:bodyPr/>
        <a:lstStyle/>
        <a:p>
          <a:endParaRPr lang="ru-RU"/>
        </a:p>
      </dgm:t>
    </dgm:pt>
    <dgm:pt modelId="{94DC2EC9-8D33-447D-97D7-9BA140C1B62B}" type="pres">
      <dgm:prSet presAssocID="{AF8C3EA7-3C48-4C40-BC2E-48744D658BCB}" presName="childShape" presStyleCnt="0"/>
      <dgm:spPr/>
    </dgm:pt>
    <dgm:pt modelId="{A32B60E9-E9A3-428A-B3D0-3F7BFB2CA88E}" type="pres">
      <dgm:prSet presAssocID="{4FCF3860-FAED-42E9-83A3-AA6CCFA867D3}" presName="Name13" presStyleLbl="parChTrans1D2" presStyleIdx="9" presStyleCnt="19" custSzX="286895"/>
      <dgm:spPr/>
      <dgm:t>
        <a:bodyPr/>
        <a:lstStyle/>
        <a:p>
          <a:endParaRPr lang="ru-RU"/>
        </a:p>
      </dgm:t>
    </dgm:pt>
    <dgm:pt modelId="{F7580FAF-5387-4D62-9257-3926F56DE3D2}" type="pres">
      <dgm:prSet presAssocID="{BDAD8A68-2D44-4088-89F4-0E591EE620D1}" presName="childText" presStyleLbl="bgAcc1" presStyleIdx="9" presStyleCnt="19" custScaleX="503719" custScaleY="96008" custLinFactNeighborX="-3894" custLinFactNeighborY="15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FBD4D-4D10-4198-B171-7A33676B47FA}" type="pres">
      <dgm:prSet presAssocID="{968D1756-E636-4861-A9D2-1A976B64C3F0}" presName="Name13" presStyleLbl="parChTrans1D2" presStyleIdx="10" presStyleCnt="19" custSzX="286895"/>
      <dgm:spPr/>
      <dgm:t>
        <a:bodyPr/>
        <a:lstStyle/>
        <a:p>
          <a:endParaRPr lang="ru-RU"/>
        </a:p>
      </dgm:t>
    </dgm:pt>
    <dgm:pt modelId="{234CCEA5-A727-4AA4-9B3F-7B1CB2364D01}" type="pres">
      <dgm:prSet presAssocID="{18644612-9E1A-4C71-92EE-08D020995E29}" presName="childText" presStyleLbl="bgAcc1" presStyleIdx="10" presStyleCnt="19" custScaleX="480038" custScaleY="77815" custLinFactNeighborX="5520" custLinFactNeighborY="2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80029-398F-4EF9-BA49-08580626DD7B}" type="pres">
      <dgm:prSet presAssocID="{5C4224C3-155A-40ED-A82F-1C310154C863}" presName="Name13" presStyleLbl="parChTrans1D2" presStyleIdx="11" presStyleCnt="19" custSzX="286895"/>
      <dgm:spPr/>
      <dgm:t>
        <a:bodyPr/>
        <a:lstStyle/>
        <a:p>
          <a:endParaRPr lang="ru-RU"/>
        </a:p>
      </dgm:t>
    </dgm:pt>
    <dgm:pt modelId="{79325CE0-1756-4273-8BD9-CC923BDFB3A6}" type="pres">
      <dgm:prSet presAssocID="{A1ACDE05-3FC9-400D-ADE1-CA94506078DE}" presName="childText" presStyleLbl="bgAcc1" presStyleIdx="11" presStyleCnt="19" custScaleX="503003" custScaleY="140030" custLinFactNeighborX="2639" custLinFactNeighborY="-18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07B17-7658-4DF2-859B-4180E19EB52D}" type="pres">
      <dgm:prSet presAssocID="{0E5DD8DD-C455-47D8-9E91-BCE877DED1EC}" presName="Name13" presStyleLbl="parChTrans1D2" presStyleIdx="12" presStyleCnt="19" custSzX="286895"/>
      <dgm:spPr/>
      <dgm:t>
        <a:bodyPr/>
        <a:lstStyle/>
        <a:p>
          <a:endParaRPr lang="ru-RU"/>
        </a:p>
      </dgm:t>
    </dgm:pt>
    <dgm:pt modelId="{0F9C8868-7124-4987-A940-FA5CCC433D8D}" type="pres">
      <dgm:prSet presAssocID="{893BD87D-D4F1-44BD-96A2-06967AE46BCA}" presName="childText" presStyleLbl="bgAcc1" presStyleIdx="12" presStyleCnt="19" custScaleX="508007" custScaleY="114499" custLinFactNeighborX="-347" custLinFactNeighborY="-2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669BD-9762-416B-8922-2CAA0AC93101}" type="pres">
      <dgm:prSet presAssocID="{ACA10793-C4C0-49C2-ADCE-967B3174B0D5}" presName="Name13" presStyleLbl="parChTrans1D2" presStyleIdx="13" presStyleCnt="19" custSzX="286895"/>
      <dgm:spPr/>
      <dgm:t>
        <a:bodyPr/>
        <a:lstStyle/>
        <a:p>
          <a:endParaRPr lang="ru-RU"/>
        </a:p>
      </dgm:t>
    </dgm:pt>
    <dgm:pt modelId="{7C5780C5-8E54-41CF-A319-61D9D817D8DF}" type="pres">
      <dgm:prSet presAssocID="{EC64EFEC-556D-40CD-B23A-2DD7CA6811C0}" presName="childText" presStyleLbl="bgAcc1" presStyleIdx="13" presStyleCnt="19" custScaleX="499925" custScaleY="65879" custLinFactNeighborX="11556" custLinFactNeighborY="-26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D1E37-18E6-430D-B569-E8F8B17D2267}" type="pres">
      <dgm:prSet presAssocID="{DC49DA51-BE07-43E5-9443-18E59520D6F5}" presName="Name13" presStyleLbl="parChTrans1D2" presStyleIdx="14" presStyleCnt="19"/>
      <dgm:spPr/>
      <dgm:t>
        <a:bodyPr/>
        <a:lstStyle/>
        <a:p>
          <a:endParaRPr lang="ru-RU"/>
        </a:p>
      </dgm:t>
    </dgm:pt>
    <dgm:pt modelId="{AFF576CE-6AD9-4164-9387-731D233FC443}" type="pres">
      <dgm:prSet presAssocID="{F8A0106B-3D35-441E-A289-0F8B6AD7DF4B}" presName="childText" presStyleLbl="bgAcc1" presStyleIdx="14" presStyleCnt="19" custScaleX="508646" custScaleY="89973" custLinFactNeighborX="11555" custLinFactNeighborY="-27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FDA0F-A623-4C10-9DCE-3A8F8A006192}" type="pres">
      <dgm:prSet presAssocID="{AA856361-A629-4A47-BAF7-45DB3233D2E9}" presName="Name13" presStyleLbl="parChTrans1D2" presStyleIdx="15" presStyleCnt="19"/>
      <dgm:spPr/>
      <dgm:t>
        <a:bodyPr/>
        <a:lstStyle/>
        <a:p>
          <a:endParaRPr lang="ru-RU"/>
        </a:p>
      </dgm:t>
    </dgm:pt>
    <dgm:pt modelId="{AAB7C9EA-6B4C-4B72-89B8-0E52F31A96B0}" type="pres">
      <dgm:prSet presAssocID="{1DA31CDA-0EF6-4D38-BAB5-03B21A05F4FD}" presName="childText" presStyleLbl="bgAcc1" presStyleIdx="15" presStyleCnt="19" custScaleX="511937" custScaleY="67484" custLinFactNeighborX="-347" custLinFactNeighborY="-32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C75A7-F10F-4429-A1A8-16E4F3A43431}" type="pres">
      <dgm:prSet presAssocID="{E4D95F39-FB88-4BCD-A528-019A4A646D07}" presName="Name13" presStyleLbl="parChTrans1D2" presStyleIdx="16" presStyleCnt="19"/>
      <dgm:spPr/>
      <dgm:t>
        <a:bodyPr/>
        <a:lstStyle/>
        <a:p>
          <a:endParaRPr lang="ru-RU"/>
        </a:p>
      </dgm:t>
    </dgm:pt>
    <dgm:pt modelId="{EDFCA132-2B15-49CE-A2EE-93792F8A1169}" type="pres">
      <dgm:prSet presAssocID="{F1EC3BA8-56D3-4ACA-9C03-A2581889E164}" presName="childText" presStyleLbl="bgAcc1" presStyleIdx="16" presStyleCnt="19" custScaleX="516505" custScaleY="83931" custLinFactNeighborX="-347" custLinFactNeighborY="-36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1F651-84FB-4411-9860-B39477D1164E}" type="pres">
      <dgm:prSet presAssocID="{A5224F23-582A-468E-BE12-636F172F4776}" presName="Name13" presStyleLbl="parChTrans1D2" presStyleIdx="17" presStyleCnt="19"/>
      <dgm:spPr/>
      <dgm:t>
        <a:bodyPr/>
        <a:lstStyle/>
        <a:p>
          <a:endParaRPr lang="ru-RU"/>
        </a:p>
      </dgm:t>
    </dgm:pt>
    <dgm:pt modelId="{9284A6C4-1799-4F0A-8073-4FE536A68C1C}" type="pres">
      <dgm:prSet presAssocID="{2269BEDA-08C7-48C6-A65F-A9088FCCA5FA}" presName="childText" presStyleLbl="bgAcc1" presStyleIdx="17" presStyleCnt="19" custScaleX="524400" custScaleY="394985" custLinFactNeighborX="-347" custLinFactNeighborY="-49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8D8A8-EE6D-4335-9AB3-D3E5464CF688}" type="pres">
      <dgm:prSet presAssocID="{83B47BFA-E2D4-4BEC-8CA3-CBD5CE846887}" presName="Name13" presStyleLbl="parChTrans1D2" presStyleIdx="18" presStyleCnt="19"/>
      <dgm:spPr/>
      <dgm:t>
        <a:bodyPr/>
        <a:lstStyle/>
        <a:p>
          <a:endParaRPr lang="ru-RU"/>
        </a:p>
      </dgm:t>
    </dgm:pt>
    <dgm:pt modelId="{A777FF9D-FF51-4594-9F26-E617C10FFB13}" type="pres">
      <dgm:prSet presAssocID="{3062A7E7-21D0-42A6-89C7-0809FC9E46AE}" presName="childText" presStyleLbl="bgAcc1" presStyleIdx="18" presStyleCnt="19" custScaleX="515553" custScaleY="52723" custLinFactNeighborX="9494" custLinFactNeighborY="-46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E0B5F8-CE38-4AFD-AD54-91556340B82F}" type="presOf" srcId="{18644612-9E1A-4C71-92EE-08D020995E29}" destId="{234CCEA5-A727-4AA4-9B3F-7B1CB2364D01}" srcOrd="0" destOrd="0" presId="urn:microsoft.com/office/officeart/2005/8/layout/hierarchy3"/>
    <dgm:cxn modelId="{7A487321-A85D-4DFE-BC72-6D6C7BC0DFA3}" srcId="{AF8C3EA7-3C48-4C40-BC2E-48744D658BCB}" destId="{2269BEDA-08C7-48C6-A65F-A9088FCCA5FA}" srcOrd="8" destOrd="0" parTransId="{A5224F23-582A-468E-BE12-636F172F4776}" sibTransId="{FBD11BB2-0E21-4E58-9473-EF01C5EB8EA7}"/>
    <dgm:cxn modelId="{6EE3D84A-341E-485A-9992-6FDCD7D61F90}" type="presOf" srcId="{A1ACDE05-3FC9-400D-ADE1-CA94506078DE}" destId="{79325CE0-1756-4273-8BD9-CC923BDFB3A6}" srcOrd="0" destOrd="0" presId="urn:microsoft.com/office/officeart/2005/8/layout/hierarchy3"/>
    <dgm:cxn modelId="{E50C1EE4-8D83-4D49-9B14-C8CF462AF046}" type="presOf" srcId="{2E418B07-C8AA-42AE-8CA8-433A5EB930DE}" destId="{6EE04A84-F31A-4DB4-9609-1052B2A581BF}" srcOrd="0" destOrd="0" presId="urn:microsoft.com/office/officeart/2005/8/layout/hierarchy3"/>
    <dgm:cxn modelId="{A95F8825-5D4F-4954-B430-CF5A78F4CA74}" type="presOf" srcId="{BDC8FD75-44D1-4829-B83F-AB9DF6306938}" destId="{EDC44957-6EC1-4574-B534-606ACE0AA1C4}" srcOrd="0" destOrd="0" presId="urn:microsoft.com/office/officeart/2005/8/layout/hierarchy3"/>
    <dgm:cxn modelId="{CD1EEAC4-BEAB-4F95-85B8-1C3447CCE8A2}" srcId="{AF8C3EA7-3C48-4C40-BC2E-48744D658BCB}" destId="{EC64EFEC-556D-40CD-B23A-2DD7CA6811C0}" srcOrd="4" destOrd="0" parTransId="{ACA10793-C4C0-49C2-ADCE-967B3174B0D5}" sibTransId="{919DF17D-B285-42C4-B468-53F2AB4FED2E}"/>
    <dgm:cxn modelId="{459DDC2D-23CD-4616-AA17-0A1364829278}" srcId="{18CA274E-D60B-4D72-A2D0-76A6DBC9E98D}" destId="{F447B4C4-FB94-4903-AF71-E00B1BBFA612}" srcOrd="3" destOrd="0" parTransId="{84281E64-879E-4553-BAEA-799454A198DB}" sibTransId="{5962953A-E7D8-43FB-B85B-C08884F54DDB}"/>
    <dgm:cxn modelId="{9FC44CDD-085F-464C-AD47-13CBEC8A57FD}" srcId="{AF8C3EA7-3C48-4C40-BC2E-48744D658BCB}" destId="{1DA31CDA-0EF6-4D38-BAB5-03B21A05F4FD}" srcOrd="6" destOrd="0" parTransId="{AA856361-A629-4A47-BAF7-45DB3233D2E9}" sibTransId="{2D6FDA57-46D9-4612-940C-FD0B1F2D323E}"/>
    <dgm:cxn modelId="{CC66FA11-BC07-458A-91F4-D44EEFB8AB93}" srcId="{18CA274E-D60B-4D72-A2D0-76A6DBC9E98D}" destId="{CBB1AD50-17D9-4D45-ACF2-BC0192C111DB}" srcOrd="4" destOrd="0" parTransId="{EEC62DA0-361D-48A9-A4DC-C047E4EFDC0F}" sibTransId="{40595E33-8A59-4E3A-ACBC-CBB389D86199}"/>
    <dgm:cxn modelId="{01168A9C-8B4D-4F8D-970F-7999AD2A550E}" srcId="{538F7217-D873-43C8-A51B-72E313A05BB0}" destId="{AF8C3EA7-3C48-4C40-BC2E-48744D658BCB}" srcOrd="1" destOrd="0" parTransId="{C6EE78FB-7498-4335-88C4-EAB11AC55D87}" sibTransId="{FD95BE46-7C28-49DC-A27A-9FB1A2DDE72C}"/>
    <dgm:cxn modelId="{9B96B0F1-D4B2-4D51-87CA-6E0BCFA0F9E0}" type="presOf" srcId="{84281E64-879E-4553-BAEA-799454A198DB}" destId="{33AAC39B-E182-4812-BB1B-012153986D91}" srcOrd="0" destOrd="0" presId="urn:microsoft.com/office/officeart/2005/8/layout/hierarchy3"/>
    <dgm:cxn modelId="{B2AB0AB3-806D-4966-99DB-0D0EC9DE112B}" srcId="{18CA274E-D60B-4D72-A2D0-76A6DBC9E98D}" destId="{50A16334-5F35-4F80-A30C-BF5D7984B5E5}" srcOrd="2" destOrd="0" parTransId="{2E418B07-C8AA-42AE-8CA8-433A5EB930DE}" sibTransId="{926D498B-7746-4B0A-952A-10CCD1496952}"/>
    <dgm:cxn modelId="{6135BC37-F1F1-4B0E-9A79-8B7D4A6DCF1A}" type="presOf" srcId="{1FA4FFD9-06C5-46DE-8A1E-11427876A73D}" destId="{E79451B4-FEC7-4938-8A1A-0BF5BD710907}" srcOrd="0" destOrd="0" presId="urn:microsoft.com/office/officeart/2005/8/layout/hierarchy3"/>
    <dgm:cxn modelId="{4FEBF676-4D27-405A-A4AE-ED18DF7BF033}" srcId="{18CA274E-D60B-4D72-A2D0-76A6DBC9E98D}" destId="{D131571B-1B42-4F10-A0A8-68BC16570F47}" srcOrd="6" destOrd="0" parTransId="{FF1E47AF-150B-459F-B962-2B9A54FED2CE}" sibTransId="{F193CE46-E83B-4E22-9A85-C43BEAAE7471}"/>
    <dgm:cxn modelId="{7B2B6D31-B92E-423B-B19E-A2DB1A6365A4}" srcId="{538F7217-D873-43C8-A51B-72E313A05BB0}" destId="{18CA274E-D60B-4D72-A2D0-76A6DBC9E98D}" srcOrd="0" destOrd="0" parTransId="{45F77D80-27F2-4EBC-BEF3-5708B8B30511}" sibTransId="{3FC3BB9A-314B-411B-8CCE-B71A4AAC2F2C}"/>
    <dgm:cxn modelId="{5BA833B3-F62A-453F-9977-2D02BEA76CB2}" srcId="{AF8C3EA7-3C48-4C40-BC2E-48744D658BCB}" destId="{893BD87D-D4F1-44BD-96A2-06967AE46BCA}" srcOrd="3" destOrd="0" parTransId="{0E5DD8DD-C455-47D8-9E91-BCE877DED1EC}" sibTransId="{74E40BEB-203A-460C-9D7F-B7A57A70740C}"/>
    <dgm:cxn modelId="{25C23CEC-F7F6-4BF9-A810-3FA538414E7A}" type="presOf" srcId="{F8A0106B-3D35-441E-A289-0F8B6AD7DF4B}" destId="{AFF576CE-6AD9-4164-9387-731D233FC443}" srcOrd="0" destOrd="0" presId="urn:microsoft.com/office/officeart/2005/8/layout/hierarchy3"/>
    <dgm:cxn modelId="{C70D66D7-F2E8-459D-8859-54F0118686E2}" type="presOf" srcId="{0E5DD8DD-C455-47D8-9E91-BCE877DED1EC}" destId="{88F07B17-7658-4DF2-859B-4180E19EB52D}" srcOrd="0" destOrd="0" presId="urn:microsoft.com/office/officeart/2005/8/layout/hierarchy3"/>
    <dgm:cxn modelId="{785221CB-8789-4F8D-889F-42D5041220B7}" type="presOf" srcId="{7018B2DD-4136-4B4E-8C32-07B1C8163006}" destId="{C6CD28E9-3DEA-4D46-8DA5-90917FA9C4D9}" srcOrd="0" destOrd="0" presId="urn:microsoft.com/office/officeart/2005/8/layout/hierarchy3"/>
    <dgm:cxn modelId="{5D1551BF-3FE1-49CC-8364-CA4E375B2DE0}" type="presOf" srcId="{F447B4C4-FB94-4903-AF71-E00B1BBFA612}" destId="{33EBE654-83F2-4C9B-865B-D4D960F3E8E8}" srcOrd="0" destOrd="0" presId="urn:microsoft.com/office/officeart/2005/8/layout/hierarchy3"/>
    <dgm:cxn modelId="{5AF464B2-5794-4034-8235-32C2D4728C3C}" srcId="{AF8C3EA7-3C48-4C40-BC2E-48744D658BCB}" destId="{F1EC3BA8-56D3-4ACA-9C03-A2581889E164}" srcOrd="7" destOrd="0" parTransId="{E4D95F39-FB88-4BCD-A528-019A4A646D07}" sibTransId="{BD521FD4-BB5D-4E03-8FD2-9E41C3638CA3}"/>
    <dgm:cxn modelId="{848732FD-F5F6-4F50-A4D9-C3660E1476BF}" type="presOf" srcId="{CBB1AD50-17D9-4D45-ACF2-BC0192C111DB}" destId="{A3EA943C-7B90-4008-8E7F-7C329BF7D312}" srcOrd="0" destOrd="0" presId="urn:microsoft.com/office/officeart/2005/8/layout/hierarchy3"/>
    <dgm:cxn modelId="{FD0759E7-EC19-4BDA-B87B-DAB314EAADC4}" type="presOf" srcId="{A5224F23-582A-468E-BE12-636F172F4776}" destId="{8C11F651-84FB-4411-9860-B39477D1164E}" srcOrd="0" destOrd="0" presId="urn:microsoft.com/office/officeart/2005/8/layout/hierarchy3"/>
    <dgm:cxn modelId="{C94C62E7-3861-43F2-B196-4FA92AE747E3}" srcId="{AF8C3EA7-3C48-4C40-BC2E-48744D658BCB}" destId="{A1ACDE05-3FC9-400D-ADE1-CA94506078DE}" srcOrd="2" destOrd="0" parTransId="{5C4224C3-155A-40ED-A82F-1C310154C863}" sibTransId="{EDD5B12C-DF1F-448E-888F-527A427C532D}"/>
    <dgm:cxn modelId="{2A1AA6AC-0805-48DE-9F77-81CF0814243D}" type="presOf" srcId="{ACA10793-C4C0-49C2-ADCE-967B3174B0D5}" destId="{38B669BD-9762-416B-8922-2CAA0AC93101}" srcOrd="0" destOrd="0" presId="urn:microsoft.com/office/officeart/2005/8/layout/hierarchy3"/>
    <dgm:cxn modelId="{492E83AB-6587-4DFF-A097-7F2D21CA8F75}" type="presOf" srcId="{1DA31CDA-0EF6-4D38-BAB5-03B21A05F4FD}" destId="{AAB7C9EA-6B4C-4B72-89B8-0E52F31A96B0}" srcOrd="0" destOrd="0" presId="urn:microsoft.com/office/officeart/2005/8/layout/hierarchy3"/>
    <dgm:cxn modelId="{5A079421-9D9A-428B-934E-F1CB3767CF61}" type="presOf" srcId="{099A7D34-DC65-426F-91EB-5CC6050B4F93}" destId="{58D72B2E-7275-44B3-992F-572A074C11D7}" srcOrd="0" destOrd="0" presId="urn:microsoft.com/office/officeart/2005/8/layout/hierarchy3"/>
    <dgm:cxn modelId="{4312B7E6-9AAB-41CE-BBD1-7D72B508CAC2}" type="presOf" srcId="{AA856361-A629-4A47-BAF7-45DB3233D2E9}" destId="{934FDA0F-A623-4C10-9DCE-3A8F8A006192}" srcOrd="0" destOrd="0" presId="urn:microsoft.com/office/officeart/2005/8/layout/hierarchy3"/>
    <dgm:cxn modelId="{3F1773FB-B78E-46C2-9B32-017F55889E13}" type="presOf" srcId="{EC64EFEC-556D-40CD-B23A-2DD7CA6811C0}" destId="{7C5780C5-8E54-41CF-A319-61D9D817D8DF}" srcOrd="0" destOrd="0" presId="urn:microsoft.com/office/officeart/2005/8/layout/hierarchy3"/>
    <dgm:cxn modelId="{1BF811D8-5F69-447D-8831-C70F66ADD74B}" srcId="{18CA274E-D60B-4D72-A2D0-76A6DBC9E98D}" destId="{1FA4FFD9-06C5-46DE-8A1E-11427876A73D}" srcOrd="0" destOrd="0" parTransId="{35CD8AD6-3F8D-4CA6-904D-EE19BC51EE2C}" sibTransId="{141FA674-5667-4E9F-996C-DF4FD54970FE}"/>
    <dgm:cxn modelId="{524197F2-619D-4920-89A5-B6267E8A5824}" srcId="{AF8C3EA7-3C48-4C40-BC2E-48744D658BCB}" destId="{F8A0106B-3D35-441E-A289-0F8B6AD7DF4B}" srcOrd="5" destOrd="0" parTransId="{DC49DA51-BE07-43E5-9443-18E59520D6F5}" sibTransId="{5BD87D72-7FB0-4CE0-9170-E06E8743FAF5}"/>
    <dgm:cxn modelId="{BCCDEA41-310C-4C80-BF4F-72F7AF0B4225}" type="presOf" srcId="{E4D95F39-FB88-4BCD-A528-019A4A646D07}" destId="{5C7C75A7-F10F-4429-A1A8-16E4F3A43431}" srcOrd="0" destOrd="0" presId="urn:microsoft.com/office/officeart/2005/8/layout/hierarchy3"/>
    <dgm:cxn modelId="{DB2889A5-0BBE-48EF-9EE2-030DA470369C}" srcId="{AF8C3EA7-3C48-4C40-BC2E-48744D658BCB}" destId="{3062A7E7-21D0-42A6-89C7-0809FC9E46AE}" srcOrd="9" destOrd="0" parTransId="{83B47BFA-E2D4-4BEC-8CA3-CBD5CE846887}" sibTransId="{D725835C-53FF-4E08-880D-2E8310908DA2}"/>
    <dgm:cxn modelId="{E66AA806-3EEB-4C28-ACC4-9E6A4C56F452}" type="presOf" srcId="{AF8C3EA7-3C48-4C40-BC2E-48744D658BCB}" destId="{48F5447B-B348-458C-9690-C485B4E218E0}" srcOrd="1" destOrd="0" presId="urn:microsoft.com/office/officeart/2005/8/layout/hierarchy3"/>
    <dgm:cxn modelId="{F10DD843-CA4D-44D6-AA96-96E98A154201}" type="presOf" srcId="{18CA274E-D60B-4D72-A2D0-76A6DBC9E98D}" destId="{5ECA3F32-AAFA-4939-882A-AA6A35F7DFBB}" srcOrd="0" destOrd="0" presId="urn:microsoft.com/office/officeart/2005/8/layout/hierarchy3"/>
    <dgm:cxn modelId="{68155A72-FC2E-4C75-8D38-D8DE9278D16F}" type="presOf" srcId="{CE3EC205-8A68-4833-8B7B-0CC54AA8A7A4}" destId="{E7A35D35-28B9-4EF6-9514-B24724A8B7AC}" srcOrd="0" destOrd="0" presId="urn:microsoft.com/office/officeart/2005/8/layout/hierarchy3"/>
    <dgm:cxn modelId="{17518B31-EF86-4E4E-926B-75B21CA28D9C}" srcId="{AF8C3EA7-3C48-4C40-BC2E-48744D658BCB}" destId="{18644612-9E1A-4C71-92EE-08D020995E29}" srcOrd="1" destOrd="0" parTransId="{968D1756-E636-4861-A9D2-1A976B64C3F0}" sibTransId="{A5A58A1B-8457-4DCC-BD97-ED121A493680}"/>
    <dgm:cxn modelId="{8DB21563-057E-434F-AF12-18B11525CAD8}" type="presOf" srcId="{83B47BFA-E2D4-4BEC-8CA3-CBD5CE846887}" destId="{34D8D8A8-EE6D-4335-9AB3-D3E5464CF688}" srcOrd="0" destOrd="0" presId="urn:microsoft.com/office/officeart/2005/8/layout/hierarchy3"/>
    <dgm:cxn modelId="{3CDF6717-DF0F-4184-B898-64325725B099}" type="presOf" srcId="{D131571B-1B42-4F10-A0A8-68BC16570F47}" destId="{4CBC4B43-0A26-4EB6-BF4E-D27604934DA2}" srcOrd="0" destOrd="0" presId="urn:microsoft.com/office/officeart/2005/8/layout/hierarchy3"/>
    <dgm:cxn modelId="{3B10ADD4-B8F7-4824-8087-1742F4BBB92F}" type="presOf" srcId="{35CD8AD6-3F8D-4CA6-904D-EE19BC51EE2C}" destId="{10651DB8-ACE1-4836-8D6A-A89B26234C87}" srcOrd="0" destOrd="0" presId="urn:microsoft.com/office/officeart/2005/8/layout/hierarchy3"/>
    <dgm:cxn modelId="{4633522A-4325-4A16-814B-2424F80AD3A5}" type="presOf" srcId="{F44DF32F-9B9E-4558-A91A-5D4B266EE57F}" destId="{BA3808B8-3813-41B1-8FA3-A65097D49AB5}" srcOrd="0" destOrd="0" presId="urn:microsoft.com/office/officeart/2005/8/layout/hierarchy3"/>
    <dgm:cxn modelId="{0FA35E89-968A-4CB2-96B9-DC57BF98C394}" srcId="{18CA274E-D60B-4D72-A2D0-76A6DBC9E98D}" destId="{C9E0D72E-7EB0-436F-8FFB-448AA99A14F8}" srcOrd="1" destOrd="0" parTransId="{7018B2DD-4136-4B4E-8C32-07B1C8163006}" sibTransId="{BE766EC9-7DEE-45A1-8CD1-EC6985BD8613}"/>
    <dgm:cxn modelId="{1D7F9B30-FEDD-4C56-AC8B-038A5DD5AF80}" type="presOf" srcId="{4FCF3860-FAED-42E9-83A3-AA6CCFA867D3}" destId="{A32B60E9-E9A3-428A-B3D0-3F7BFB2CA88E}" srcOrd="0" destOrd="0" presId="urn:microsoft.com/office/officeart/2005/8/layout/hierarchy3"/>
    <dgm:cxn modelId="{5C4A5617-EE98-482F-AB91-0851EBA0443B}" srcId="{18CA274E-D60B-4D72-A2D0-76A6DBC9E98D}" destId="{D510453C-331A-4E35-9B42-CB08C8791237}" srcOrd="5" destOrd="0" parTransId="{CE3EC205-8A68-4833-8B7B-0CC54AA8A7A4}" sibTransId="{77AD4CEC-C539-438E-B53B-8967B0B313EA}"/>
    <dgm:cxn modelId="{8485BC9F-02E8-4E66-8B15-E07B03A884DC}" type="presOf" srcId="{10119A3C-9A13-4923-ACA9-713315708750}" destId="{34D1C993-B5F5-4B88-ACDB-5060BE957E08}" srcOrd="0" destOrd="0" presId="urn:microsoft.com/office/officeart/2005/8/layout/hierarchy3"/>
    <dgm:cxn modelId="{207FF4F1-C082-4811-BE7F-673403F2A893}" type="presOf" srcId="{538F7217-D873-43C8-A51B-72E313A05BB0}" destId="{601D9513-511E-4CDA-AE6C-E34442993873}" srcOrd="0" destOrd="0" presId="urn:microsoft.com/office/officeart/2005/8/layout/hierarchy3"/>
    <dgm:cxn modelId="{7B18C98B-A7C6-4A76-A1F5-BC25C757760E}" srcId="{18CA274E-D60B-4D72-A2D0-76A6DBC9E98D}" destId="{F44DF32F-9B9E-4558-A91A-5D4B266EE57F}" srcOrd="7" destOrd="0" parTransId="{10119A3C-9A13-4923-ACA9-713315708750}" sibTransId="{1086CB64-597A-4E7E-ADC1-FC230FE6C301}"/>
    <dgm:cxn modelId="{2925F791-53C6-4F9F-8AC5-069E272E3C54}" type="presOf" srcId="{DC49DA51-BE07-43E5-9443-18E59520D6F5}" destId="{937D1E37-18E6-430D-B569-E8F8B17D2267}" srcOrd="0" destOrd="0" presId="urn:microsoft.com/office/officeart/2005/8/layout/hierarchy3"/>
    <dgm:cxn modelId="{BC9F6038-E79B-49C9-99C1-357015CF4CCB}" type="presOf" srcId="{18CA274E-D60B-4D72-A2D0-76A6DBC9E98D}" destId="{E645E732-7054-4208-A186-AE8328557439}" srcOrd="1" destOrd="0" presId="urn:microsoft.com/office/officeart/2005/8/layout/hierarchy3"/>
    <dgm:cxn modelId="{D14A2ECA-2184-48F9-A1CF-63BA0ED490B2}" type="presOf" srcId="{EEC62DA0-361D-48A9-A4DC-C047E4EFDC0F}" destId="{F6B40B15-B73F-4111-AE9F-B391EBD02D8E}" srcOrd="0" destOrd="0" presId="urn:microsoft.com/office/officeart/2005/8/layout/hierarchy3"/>
    <dgm:cxn modelId="{F03C7282-1DF2-47C6-979E-940D509A68D1}" type="presOf" srcId="{FF1E47AF-150B-459F-B962-2B9A54FED2CE}" destId="{CF24B938-F3AD-40BF-B94A-8C222EE3A822}" srcOrd="0" destOrd="0" presId="urn:microsoft.com/office/officeart/2005/8/layout/hierarchy3"/>
    <dgm:cxn modelId="{847F3B4E-3CF0-4E1F-BFF0-8C5A82FE362C}" type="presOf" srcId="{AF8C3EA7-3C48-4C40-BC2E-48744D658BCB}" destId="{AD52A79B-03A3-4201-8114-EC8B700325C5}" srcOrd="0" destOrd="0" presId="urn:microsoft.com/office/officeart/2005/8/layout/hierarchy3"/>
    <dgm:cxn modelId="{59A27F14-203C-41E3-B5A7-BA1722757105}" type="presOf" srcId="{BDAD8A68-2D44-4088-89F4-0E591EE620D1}" destId="{F7580FAF-5387-4D62-9257-3926F56DE3D2}" srcOrd="0" destOrd="0" presId="urn:microsoft.com/office/officeart/2005/8/layout/hierarchy3"/>
    <dgm:cxn modelId="{436FF130-D919-4ACE-BE5A-B06620BE0D95}" type="presOf" srcId="{968D1756-E636-4861-A9D2-1A976B64C3F0}" destId="{44DFBD4D-4D10-4198-B171-7A33676B47FA}" srcOrd="0" destOrd="0" presId="urn:microsoft.com/office/officeart/2005/8/layout/hierarchy3"/>
    <dgm:cxn modelId="{9B82447B-25B6-4ED4-BE1A-523427739C5B}" type="presOf" srcId="{C9E0D72E-7EB0-436F-8FFB-448AA99A14F8}" destId="{A82F62C7-34DC-4370-8A0A-31DE08A065A0}" srcOrd="0" destOrd="0" presId="urn:microsoft.com/office/officeart/2005/8/layout/hierarchy3"/>
    <dgm:cxn modelId="{1ACE2E87-7778-444D-8E23-8E39735FC70B}" srcId="{AF8C3EA7-3C48-4C40-BC2E-48744D658BCB}" destId="{BDAD8A68-2D44-4088-89F4-0E591EE620D1}" srcOrd="0" destOrd="0" parTransId="{4FCF3860-FAED-42E9-83A3-AA6CCFA867D3}" sibTransId="{C0681A6F-98C2-4D49-8998-1AC6A906D37A}"/>
    <dgm:cxn modelId="{4916102F-AD73-4B2F-97C4-FA6782431FE4}" type="presOf" srcId="{F1EC3BA8-56D3-4ACA-9C03-A2581889E164}" destId="{EDFCA132-2B15-49CE-A2EE-93792F8A1169}" srcOrd="0" destOrd="0" presId="urn:microsoft.com/office/officeart/2005/8/layout/hierarchy3"/>
    <dgm:cxn modelId="{3307DB84-4C5D-486D-8995-E55357624386}" type="presOf" srcId="{5C4224C3-155A-40ED-A82F-1C310154C863}" destId="{CCC80029-398F-4EF9-BA49-08580626DD7B}" srcOrd="0" destOrd="0" presId="urn:microsoft.com/office/officeart/2005/8/layout/hierarchy3"/>
    <dgm:cxn modelId="{7A19E7E8-A4C9-4B18-82C2-1661959A023D}" srcId="{18CA274E-D60B-4D72-A2D0-76A6DBC9E98D}" destId="{BDC8FD75-44D1-4829-B83F-AB9DF6306938}" srcOrd="8" destOrd="0" parTransId="{099A7D34-DC65-426F-91EB-5CC6050B4F93}" sibTransId="{C4DF4970-1C24-47BF-9CE6-0011DF3BD40C}"/>
    <dgm:cxn modelId="{17308F5D-5786-4164-AC8B-BDF041B6A743}" type="presOf" srcId="{2269BEDA-08C7-48C6-A65F-A9088FCCA5FA}" destId="{9284A6C4-1799-4F0A-8073-4FE536A68C1C}" srcOrd="0" destOrd="0" presId="urn:microsoft.com/office/officeart/2005/8/layout/hierarchy3"/>
    <dgm:cxn modelId="{B7B742CF-0380-4413-822D-57A891ED7583}" type="presOf" srcId="{893BD87D-D4F1-44BD-96A2-06967AE46BCA}" destId="{0F9C8868-7124-4987-A940-FA5CCC433D8D}" srcOrd="0" destOrd="0" presId="urn:microsoft.com/office/officeart/2005/8/layout/hierarchy3"/>
    <dgm:cxn modelId="{82368D6C-9627-41E4-BA53-5C5FA2A7C53E}" type="presOf" srcId="{3062A7E7-21D0-42A6-89C7-0809FC9E46AE}" destId="{A777FF9D-FF51-4594-9F26-E617C10FFB13}" srcOrd="0" destOrd="0" presId="urn:microsoft.com/office/officeart/2005/8/layout/hierarchy3"/>
    <dgm:cxn modelId="{75602481-4748-435E-AF26-107525041F60}" type="presOf" srcId="{D510453C-331A-4E35-9B42-CB08C8791237}" destId="{3B873727-B40C-4722-BFE6-59FD71C80B81}" srcOrd="0" destOrd="0" presId="urn:microsoft.com/office/officeart/2005/8/layout/hierarchy3"/>
    <dgm:cxn modelId="{A1EB8B9F-9871-4279-8447-E0DDF4B1D1BC}" type="presOf" srcId="{50A16334-5F35-4F80-A30C-BF5D7984B5E5}" destId="{C1693076-FA38-4A6C-A5D3-A9822BD18D80}" srcOrd="0" destOrd="0" presId="urn:microsoft.com/office/officeart/2005/8/layout/hierarchy3"/>
    <dgm:cxn modelId="{877CCE71-A9D3-42ED-9344-02C6AEA953CA}" type="presParOf" srcId="{601D9513-511E-4CDA-AE6C-E34442993873}" destId="{F72080DB-A87E-4AF4-9B7A-0050FD23C37B}" srcOrd="0" destOrd="0" presId="urn:microsoft.com/office/officeart/2005/8/layout/hierarchy3"/>
    <dgm:cxn modelId="{1777B5CB-EDDB-47E3-8BFB-BBC4BC96EDB3}" type="presParOf" srcId="{F72080DB-A87E-4AF4-9B7A-0050FD23C37B}" destId="{EFB7D6BE-DBE3-44B7-A960-6429C56A39F2}" srcOrd="0" destOrd="0" presId="urn:microsoft.com/office/officeart/2005/8/layout/hierarchy3"/>
    <dgm:cxn modelId="{A0DAF769-E367-429D-929F-5EF470263EE1}" type="presParOf" srcId="{EFB7D6BE-DBE3-44B7-A960-6429C56A39F2}" destId="{5ECA3F32-AAFA-4939-882A-AA6A35F7DFBB}" srcOrd="0" destOrd="0" presId="urn:microsoft.com/office/officeart/2005/8/layout/hierarchy3"/>
    <dgm:cxn modelId="{8A0C86E3-3B0C-4D55-B77F-6E4858617BAE}" type="presParOf" srcId="{EFB7D6BE-DBE3-44B7-A960-6429C56A39F2}" destId="{E645E732-7054-4208-A186-AE8328557439}" srcOrd="1" destOrd="0" presId="urn:microsoft.com/office/officeart/2005/8/layout/hierarchy3"/>
    <dgm:cxn modelId="{D81F9128-24C8-47CC-879A-ECDEC445F3C9}" type="presParOf" srcId="{F72080DB-A87E-4AF4-9B7A-0050FD23C37B}" destId="{A1816033-4E47-4C2E-9B5B-A54E76A37CA2}" srcOrd="1" destOrd="0" presId="urn:microsoft.com/office/officeart/2005/8/layout/hierarchy3"/>
    <dgm:cxn modelId="{125C54B1-4ABD-4B78-9728-DE66BFEB8CA3}" type="presParOf" srcId="{A1816033-4E47-4C2E-9B5B-A54E76A37CA2}" destId="{10651DB8-ACE1-4836-8D6A-A89B26234C87}" srcOrd="0" destOrd="0" presId="urn:microsoft.com/office/officeart/2005/8/layout/hierarchy3"/>
    <dgm:cxn modelId="{DBA8BD34-FC4A-4B3E-8564-94039625BCF6}" type="presParOf" srcId="{A1816033-4E47-4C2E-9B5B-A54E76A37CA2}" destId="{E79451B4-FEC7-4938-8A1A-0BF5BD710907}" srcOrd="1" destOrd="0" presId="urn:microsoft.com/office/officeart/2005/8/layout/hierarchy3"/>
    <dgm:cxn modelId="{26BDD989-87BD-477C-9BC3-6327CC29572B}" type="presParOf" srcId="{A1816033-4E47-4C2E-9B5B-A54E76A37CA2}" destId="{C6CD28E9-3DEA-4D46-8DA5-90917FA9C4D9}" srcOrd="2" destOrd="0" presId="urn:microsoft.com/office/officeart/2005/8/layout/hierarchy3"/>
    <dgm:cxn modelId="{CDAFE00B-9815-4F78-8F38-9F971C84A897}" type="presParOf" srcId="{A1816033-4E47-4C2E-9B5B-A54E76A37CA2}" destId="{A82F62C7-34DC-4370-8A0A-31DE08A065A0}" srcOrd="3" destOrd="0" presId="urn:microsoft.com/office/officeart/2005/8/layout/hierarchy3"/>
    <dgm:cxn modelId="{A5D4BA71-E510-4A5B-B2C8-002B67094983}" type="presParOf" srcId="{A1816033-4E47-4C2E-9B5B-A54E76A37CA2}" destId="{6EE04A84-F31A-4DB4-9609-1052B2A581BF}" srcOrd="4" destOrd="0" presId="urn:microsoft.com/office/officeart/2005/8/layout/hierarchy3"/>
    <dgm:cxn modelId="{4DB20008-593B-418D-A668-9AE56C24E62D}" type="presParOf" srcId="{A1816033-4E47-4C2E-9B5B-A54E76A37CA2}" destId="{C1693076-FA38-4A6C-A5D3-A9822BD18D80}" srcOrd="5" destOrd="0" presId="urn:microsoft.com/office/officeart/2005/8/layout/hierarchy3"/>
    <dgm:cxn modelId="{62900063-1678-48C1-B70A-A72E839E5F17}" type="presParOf" srcId="{A1816033-4E47-4C2E-9B5B-A54E76A37CA2}" destId="{33AAC39B-E182-4812-BB1B-012153986D91}" srcOrd="6" destOrd="0" presId="urn:microsoft.com/office/officeart/2005/8/layout/hierarchy3"/>
    <dgm:cxn modelId="{3F032B5A-40BA-4AB6-9C1F-A9E3D1E5513E}" type="presParOf" srcId="{A1816033-4E47-4C2E-9B5B-A54E76A37CA2}" destId="{33EBE654-83F2-4C9B-865B-D4D960F3E8E8}" srcOrd="7" destOrd="0" presId="urn:microsoft.com/office/officeart/2005/8/layout/hierarchy3"/>
    <dgm:cxn modelId="{4C5F6B6C-8369-4EE2-9B23-4BD066951B7E}" type="presParOf" srcId="{A1816033-4E47-4C2E-9B5B-A54E76A37CA2}" destId="{F6B40B15-B73F-4111-AE9F-B391EBD02D8E}" srcOrd="8" destOrd="0" presId="urn:microsoft.com/office/officeart/2005/8/layout/hierarchy3"/>
    <dgm:cxn modelId="{C787E42E-EA25-49A4-8F3A-E6F871BC0096}" type="presParOf" srcId="{A1816033-4E47-4C2E-9B5B-A54E76A37CA2}" destId="{A3EA943C-7B90-4008-8E7F-7C329BF7D312}" srcOrd="9" destOrd="0" presId="urn:microsoft.com/office/officeart/2005/8/layout/hierarchy3"/>
    <dgm:cxn modelId="{66462A92-9641-4D52-91AC-7FEA3F5407F6}" type="presParOf" srcId="{A1816033-4E47-4C2E-9B5B-A54E76A37CA2}" destId="{E7A35D35-28B9-4EF6-9514-B24724A8B7AC}" srcOrd="10" destOrd="0" presId="urn:microsoft.com/office/officeart/2005/8/layout/hierarchy3"/>
    <dgm:cxn modelId="{A7B74CF0-C093-4A84-9F1A-F8CD5F53F3FE}" type="presParOf" srcId="{A1816033-4E47-4C2E-9B5B-A54E76A37CA2}" destId="{3B873727-B40C-4722-BFE6-59FD71C80B81}" srcOrd="11" destOrd="0" presId="urn:microsoft.com/office/officeart/2005/8/layout/hierarchy3"/>
    <dgm:cxn modelId="{2C01DA40-8710-4E24-ADCC-6AF95AA7AB66}" type="presParOf" srcId="{A1816033-4E47-4C2E-9B5B-A54E76A37CA2}" destId="{CF24B938-F3AD-40BF-B94A-8C222EE3A822}" srcOrd="12" destOrd="0" presId="urn:microsoft.com/office/officeart/2005/8/layout/hierarchy3"/>
    <dgm:cxn modelId="{B53BBE8E-C59D-480B-88FC-4BA9BFA59067}" type="presParOf" srcId="{A1816033-4E47-4C2E-9B5B-A54E76A37CA2}" destId="{4CBC4B43-0A26-4EB6-BF4E-D27604934DA2}" srcOrd="13" destOrd="0" presId="urn:microsoft.com/office/officeart/2005/8/layout/hierarchy3"/>
    <dgm:cxn modelId="{4B21F461-1C32-43AF-BCC8-55C40DF27FD5}" type="presParOf" srcId="{A1816033-4E47-4C2E-9B5B-A54E76A37CA2}" destId="{34D1C993-B5F5-4B88-ACDB-5060BE957E08}" srcOrd="14" destOrd="0" presId="urn:microsoft.com/office/officeart/2005/8/layout/hierarchy3"/>
    <dgm:cxn modelId="{AEEAA609-6243-4745-8E85-1DD98B0DEB62}" type="presParOf" srcId="{A1816033-4E47-4C2E-9B5B-A54E76A37CA2}" destId="{BA3808B8-3813-41B1-8FA3-A65097D49AB5}" srcOrd="15" destOrd="0" presId="urn:microsoft.com/office/officeart/2005/8/layout/hierarchy3"/>
    <dgm:cxn modelId="{44D3D001-A143-4181-9169-C036DCE64C68}" type="presParOf" srcId="{A1816033-4E47-4C2E-9B5B-A54E76A37CA2}" destId="{58D72B2E-7275-44B3-992F-572A074C11D7}" srcOrd="16" destOrd="0" presId="urn:microsoft.com/office/officeart/2005/8/layout/hierarchy3"/>
    <dgm:cxn modelId="{54440E36-EAFD-48DB-A7EE-4D756731F006}" type="presParOf" srcId="{A1816033-4E47-4C2E-9B5B-A54E76A37CA2}" destId="{EDC44957-6EC1-4574-B534-606ACE0AA1C4}" srcOrd="17" destOrd="0" presId="urn:microsoft.com/office/officeart/2005/8/layout/hierarchy3"/>
    <dgm:cxn modelId="{4BEF0D5B-BE87-4E2B-A283-3E328AED6B63}" type="presParOf" srcId="{601D9513-511E-4CDA-AE6C-E34442993873}" destId="{4B3D016A-3851-4BEE-BA4E-E43AE035427D}" srcOrd="1" destOrd="0" presId="urn:microsoft.com/office/officeart/2005/8/layout/hierarchy3"/>
    <dgm:cxn modelId="{5ECA6F05-8A1E-498A-9C7A-020A3A86EF37}" type="presParOf" srcId="{4B3D016A-3851-4BEE-BA4E-E43AE035427D}" destId="{D1417304-26B6-4F4F-9309-4FE2C676DE91}" srcOrd="0" destOrd="0" presId="urn:microsoft.com/office/officeart/2005/8/layout/hierarchy3"/>
    <dgm:cxn modelId="{09448D03-3DAD-45CA-913B-201ECB6E9E19}" type="presParOf" srcId="{D1417304-26B6-4F4F-9309-4FE2C676DE91}" destId="{AD52A79B-03A3-4201-8114-EC8B700325C5}" srcOrd="0" destOrd="0" presId="urn:microsoft.com/office/officeart/2005/8/layout/hierarchy3"/>
    <dgm:cxn modelId="{49D16FC6-F12A-443D-B18F-C09E37196CB1}" type="presParOf" srcId="{D1417304-26B6-4F4F-9309-4FE2C676DE91}" destId="{48F5447B-B348-458C-9690-C485B4E218E0}" srcOrd="1" destOrd="0" presId="urn:microsoft.com/office/officeart/2005/8/layout/hierarchy3"/>
    <dgm:cxn modelId="{83A76E84-8BAB-458B-A3F4-8C5786A58E35}" type="presParOf" srcId="{4B3D016A-3851-4BEE-BA4E-E43AE035427D}" destId="{94DC2EC9-8D33-447D-97D7-9BA140C1B62B}" srcOrd="1" destOrd="0" presId="urn:microsoft.com/office/officeart/2005/8/layout/hierarchy3"/>
    <dgm:cxn modelId="{A10EAED1-A428-4867-AB5E-AD58BEF0BE3F}" type="presParOf" srcId="{94DC2EC9-8D33-447D-97D7-9BA140C1B62B}" destId="{A32B60E9-E9A3-428A-B3D0-3F7BFB2CA88E}" srcOrd="0" destOrd="0" presId="urn:microsoft.com/office/officeart/2005/8/layout/hierarchy3"/>
    <dgm:cxn modelId="{9AA7AB89-4A8A-4362-AF9B-7B4E7185AFF3}" type="presParOf" srcId="{94DC2EC9-8D33-447D-97D7-9BA140C1B62B}" destId="{F7580FAF-5387-4D62-9257-3926F56DE3D2}" srcOrd="1" destOrd="0" presId="urn:microsoft.com/office/officeart/2005/8/layout/hierarchy3"/>
    <dgm:cxn modelId="{F57B28F6-CD9C-4DD2-BD12-3880B6B52D6C}" type="presParOf" srcId="{94DC2EC9-8D33-447D-97D7-9BA140C1B62B}" destId="{44DFBD4D-4D10-4198-B171-7A33676B47FA}" srcOrd="2" destOrd="0" presId="urn:microsoft.com/office/officeart/2005/8/layout/hierarchy3"/>
    <dgm:cxn modelId="{C5B5949E-9597-40BB-A311-DB2675603A58}" type="presParOf" srcId="{94DC2EC9-8D33-447D-97D7-9BA140C1B62B}" destId="{234CCEA5-A727-4AA4-9B3F-7B1CB2364D01}" srcOrd="3" destOrd="0" presId="urn:microsoft.com/office/officeart/2005/8/layout/hierarchy3"/>
    <dgm:cxn modelId="{C75A1D2E-755A-4793-9C07-7940B7D4E281}" type="presParOf" srcId="{94DC2EC9-8D33-447D-97D7-9BA140C1B62B}" destId="{CCC80029-398F-4EF9-BA49-08580626DD7B}" srcOrd="4" destOrd="0" presId="urn:microsoft.com/office/officeart/2005/8/layout/hierarchy3"/>
    <dgm:cxn modelId="{A1A08FC1-01D5-4FBF-B43C-6502374F683C}" type="presParOf" srcId="{94DC2EC9-8D33-447D-97D7-9BA140C1B62B}" destId="{79325CE0-1756-4273-8BD9-CC923BDFB3A6}" srcOrd="5" destOrd="0" presId="urn:microsoft.com/office/officeart/2005/8/layout/hierarchy3"/>
    <dgm:cxn modelId="{A482ABA8-E10A-415A-A4C7-13E6A73F24F6}" type="presParOf" srcId="{94DC2EC9-8D33-447D-97D7-9BA140C1B62B}" destId="{88F07B17-7658-4DF2-859B-4180E19EB52D}" srcOrd="6" destOrd="0" presId="urn:microsoft.com/office/officeart/2005/8/layout/hierarchy3"/>
    <dgm:cxn modelId="{2CA4FCD7-3A8A-4368-88A3-29686F8B7C2B}" type="presParOf" srcId="{94DC2EC9-8D33-447D-97D7-9BA140C1B62B}" destId="{0F9C8868-7124-4987-A940-FA5CCC433D8D}" srcOrd="7" destOrd="0" presId="urn:microsoft.com/office/officeart/2005/8/layout/hierarchy3"/>
    <dgm:cxn modelId="{77BB2F9A-F6F6-4C45-B542-B516728541C9}" type="presParOf" srcId="{94DC2EC9-8D33-447D-97D7-9BA140C1B62B}" destId="{38B669BD-9762-416B-8922-2CAA0AC93101}" srcOrd="8" destOrd="0" presId="urn:microsoft.com/office/officeart/2005/8/layout/hierarchy3"/>
    <dgm:cxn modelId="{725293B1-007D-47D5-BD39-3E205595DAD7}" type="presParOf" srcId="{94DC2EC9-8D33-447D-97D7-9BA140C1B62B}" destId="{7C5780C5-8E54-41CF-A319-61D9D817D8DF}" srcOrd="9" destOrd="0" presId="urn:microsoft.com/office/officeart/2005/8/layout/hierarchy3"/>
    <dgm:cxn modelId="{22374579-5C55-49D7-B1F8-73891DAAEE91}" type="presParOf" srcId="{94DC2EC9-8D33-447D-97D7-9BA140C1B62B}" destId="{937D1E37-18E6-430D-B569-E8F8B17D2267}" srcOrd="10" destOrd="0" presId="urn:microsoft.com/office/officeart/2005/8/layout/hierarchy3"/>
    <dgm:cxn modelId="{F9E78744-AEE4-446D-A058-F65A926D2FC0}" type="presParOf" srcId="{94DC2EC9-8D33-447D-97D7-9BA140C1B62B}" destId="{AFF576CE-6AD9-4164-9387-731D233FC443}" srcOrd="11" destOrd="0" presId="urn:microsoft.com/office/officeart/2005/8/layout/hierarchy3"/>
    <dgm:cxn modelId="{915EF8A0-F43C-42FA-A819-61C9F0451E4C}" type="presParOf" srcId="{94DC2EC9-8D33-447D-97D7-9BA140C1B62B}" destId="{934FDA0F-A623-4C10-9DCE-3A8F8A006192}" srcOrd="12" destOrd="0" presId="urn:microsoft.com/office/officeart/2005/8/layout/hierarchy3"/>
    <dgm:cxn modelId="{23C8621B-CD44-4A44-B1AC-06A576E7B12E}" type="presParOf" srcId="{94DC2EC9-8D33-447D-97D7-9BA140C1B62B}" destId="{AAB7C9EA-6B4C-4B72-89B8-0E52F31A96B0}" srcOrd="13" destOrd="0" presId="urn:microsoft.com/office/officeart/2005/8/layout/hierarchy3"/>
    <dgm:cxn modelId="{FAB794AD-21CA-4CA8-BD23-7AE85F757F7A}" type="presParOf" srcId="{94DC2EC9-8D33-447D-97D7-9BA140C1B62B}" destId="{5C7C75A7-F10F-4429-A1A8-16E4F3A43431}" srcOrd="14" destOrd="0" presId="urn:microsoft.com/office/officeart/2005/8/layout/hierarchy3"/>
    <dgm:cxn modelId="{941C2039-ACDD-44A6-BDA3-82504CFD6CE2}" type="presParOf" srcId="{94DC2EC9-8D33-447D-97D7-9BA140C1B62B}" destId="{EDFCA132-2B15-49CE-A2EE-93792F8A1169}" srcOrd="15" destOrd="0" presId="urn:microsoft.com/office/officeart/2005/8/layout/hierarchy3"/>
    <dgm:cxn modelId="{BA093FC6-ADFB-4913-89E5-7EC20A55B01D}" type="presParOf" srcId="{94DC2EC9-8D33-447D-97D7-9BA140C1B62B}" destId="{8C11F651-84FB-4411-9860-B39477D1164E}" srcOrd="16" destOrd="0" presId="urn:microsoft.com/office/officeart/2005/8/layout/hierarchy3"/>
    <dgm:cxn modelId="{153797A7-13F4-4637-BBD5-A38306F90358}" type="presParOf" srcId="{94DC2EC9-8D33-447D-97D7-9BA140C1B62B}" destId="{9284A6C4-1799-4F0A-8073-4FE536A68C1C}" srcOrd="17" destOrd="0" presId="urn:microsoft.com/office/officeart/2005/8/layout/hierarchy3"/>
    <dgm:cxn modelId="{652157FC-3474-43C2-B7CF-8CD40F3945CA}" type="presParOf" srcId="{94DC2EC9-8D33-447D-97D7-9BA140C1B62B}" destId="{34D8D8A8-EE6D-4335-9AB3-D3E5464CF688}" srcOrd="18" destOrd="0" presId="urn:microsoft.com/office/officeart/2005/8/layout/hierarchy3"/>
    <dgm:cxn modelId="{76CBB09F-E384-4977-B505-E8CBC0F6DB35}" type="presParOf" srcId="{94DC2EC9-8D33-447D-97D7-9BA140C1B62B}" destId="{A777FF9D-FF51-4594-9F26-E617C10FFB13}" srcOrd="19" destOrd="0" presId="urn:microsoft.com/office/officeart/2005/8/layout/hierarchy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A1C1708-2EBB-4ED5-805D-32D65D21651C}" type="doc">
      <dgm:prSet loTypeId="urn:microsoft.com/office/officeart/2005/8/layout/bProcess3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2DC4078-C37D-419C-8137-A7C7BE2CA57C}">
      <dgm:prSet phldrT="[Текст]" custT="1"/>
      <dgm:spPr/>
      <dgm:t>
        <a:bodyPr/>
        <a:lstStyle/>
        <a:p>
          <a:r>
            <a:rPr lang="uk-UA" sz="2800" b="1" dirty="0" smtClean="0">
              <a:ln w="317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Завдання</a:t>
          </a:r>
          <a:endParaRPr lang="ru-RU" sz="2800" b="1" dirty="0">
            <a:ln w="3175"/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356E756-18F4-4B5F-9512-0C6768EED980}" type="parTrans" cxnId="{45431247-29A5-4756-8FEC-08CE3810F076}">
      <dgm:prSet/>
      <dgm:spPr/>
      <dgm:t>
        <a:bodyPr/>
        <a:lstStyle/>
        <a:p>
          <a:endParaRPr lang="ru-RU"/>
        </a:p>
      </dgm:t>
    </dgm:pt>
    <dgm:pt modelId="{3D76687A-70A9-4B31-8F43-F8C5DFA3B47B}" type="sibTrans" cxnId="{45431247-29A5-4756-8FEC-08CE3810F07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E988D7-9AA3-44B2-B218-F0EE6AE22163}">
      <dgm:prSet phldrT="[Текст]" custT="1"/>
      <dgm:spPr/>
      <dgm:t>
        <a:bodyPr/>
        <a:lstStyle/>
        <a:p>
          <a:pPr algn="l"/>
          <a:r>
            <a:rPr lang="uk-UA" sz="1600" b="0" i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600" b="0" i="0" dirty="0" smtClean="0">
              <a:latin typeface="+mj-lt"/>
              <a:cs typeface="Times New Roman" pitchFamily="18" charset="0"/>
            </a:rPr>
            <a:t>Забезпечити засвоєння змісту художніх творів</a:t>
          </a:r>
        </a:p>
        <a:p>
          <a:pPr algn="l"/>
          <a:r>
            <a:rPr lang="uk-UA" sz="1600" b="0" i="0" dirty="0" smtClean="0">
              <a:latin typeface="+mj-lt"/>
              <a:cs typeface="Times New Roman" pitchFamily="18" charset="0"/>
            </a:rPr>
            <a:t>- Формувати елементарні уміння аналізувати твір</a:t>
          </a:r>
        </a:p>
        <a:p>
          <a:pPr algn="l"/>
          <a:r>
            <a:rPr lang="uk-UA" sz="1600" b="0" i="0" dirty="0" smtClean="0">
              <a:latin typeface="+mj-lt"/>
              <a:cs typeface="Times New Roman" pitchFamily="18" charset="0"/>
            </a:rPr>
            <a:t>- Формувати вміння визначати жанр твору</a:t>
          </a:r>
        </a:p>
        <a:p>
          <a:pPr algn="l"/>
          <a:r>
            <a:rPr lang="uk-UA" sz="1600" b="0" i="0" dirty="0" smtClean="0">
              <a:latin typeface="+mj-lt"/>
              <a:cs typeface="Times New Roman" pitchFamily="18" charset="0"/>
            </a:rPr>
            <a:t>- Вчити відтворювати зміст знайомих творів  у активній художньо-мовленнєвій діяльності</a:t>
          </a:r>
        </a:p>
        <a:p>
          <a:pPr algn="l"/>
          <a:r>
            <a:rPr lang="uk-UA" sz="1600" b="0" i="0" dirty="0" smtClean="0">
              <a:latin typeface="+mj-lt"/>
              <a:cs typeface="Times New Roman" pitchFamily="18" charset="0"/>
            </a:rPr>
            <a:t>- Вчити напам'ять вірші та переказувати художні твори</a:t>
          </a:r>
        </a:p>
        <a:p>
          <a:pPr algn="l"/>
          <a:r>
            <a:rPr lang="uk-UA" sz="1600" b="0" i="0" dirty="0" smtClean="0">
              <a:latin typeface="+mj-lt"/>
              <a:cs typeface="Times New Roman" pitchFamily="18" charset="0"/>
            </a:rPr>
            <a:t>- Формувати самостійність у художньо-мовленнєвій та театрально-ігровій діяльності</a:t>
          </a:r>
          <a:endParaRPr lang="ru-RU" sz="1600" b="0" i="0" dirty="0">
            <a:latin typeface="+mj-lt"/>
            <a:cs typeface="Times New Roman" pitchFamily="18" charset="0"/>
          </a:endParaRPr>
        </a:p>
      </dgm:t>
    </dgm:pt>
    <dgm:pt modelId="{346E7ACB-089B-4EC0-A1DA-A47B3E66E1D6}" type="parTrans" cxnId="{F6E0E081-6E43-465B-B162-55AD0F9418C7}">
      <dgm:prSet/>
      <dgm:spPr/>
      <dgm:t>
        <a:bodyPr/>
        <a:lstStyle/>
        <a:p>
          <a:endParaRPr lang="ru-RU"/>
        </a:p>
      </dgm:t>
    </dgm:pt>
    <dgm:pt modelId="{9F5DE9B8-865F-426C-B84A-838CA00E247A}" type="sibTrans" cxnId="{F6E0E081-6E43-465B-B162-55AD0F9418C7}">
      <dgm:prSet/>
      <dgm:spPr/>
      <dgm:t>
        <a:bodyPr/>
        <a:lstStyle/>
        <a:p>
          <a:endParaRPr lang="ru-RU"/>
        </a:p>
      </dgm:t>
    </dgm:pt>
    <dgm:pt modelId="{D0F30AFA-FCE7-4626-A097-B62689ED520A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Види занять</a:t>
          </a:r>
        </a:p>
        <a:p>
          <a:pPr algn="l"/>
          <a:r>
            <a:rPr lang="uk-UA" sz="1400" b="0" i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читання та розповідання казок</a:t>
          </a:r>
        </a:p>
        <a:p>
          <a:pPr algn="l"/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- читання оповідань</a:t>
          </a:r>
        </a:p>
        <a:p>
          <a:pPr algn="l"/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- етичні бесіди</a:t>
          </a:r>
        </a:p>
        <a:p>
          <a:pPr algn="l"/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- заучування напам’ять </a:t>
          </a:r>
        </a:p>
        <a:p>
          <a:pPr algn="l"/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- розігрування забавлянок, потішок</a:t>
          </a:r>
        </a:p>
        <a:p>
          <a:pPr algn="l"/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- ігри-драматизації</a:t>
          </a:r>
        </a:p>
        <a:p>
          <a:pPr algn="l"/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- літературні вікторини</a:t>
          </a:r>
        </a:p>
        <a:p>
          <a:pPr algn="l"/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- тематичні дні</a:t>
          </a:r>
        </a:p>
        <a:p>
          <a:pPr algn="l"/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- показ різних видів театрів</a:t>
          </a:r>
        </a:p>
        <a:p>
          <a:pPr algn="l"/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- узагальнювальні</a:t>
          </a:r>
          <a:r>
            <a:rPr lang="uk-UA" sz="18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бесіди </a:t>
          </a:r>
          <a:r>
            <a:rPr lang="uk-UA" sz="1400" b="0" i="1" dirty="0" smtClean="0">
              <a:latin typeface="Times New Roman" pitchFamily="18" charset="0"/>
              <a:cs typeface="Times New Roman" pitchFamily="18" charset="0"/>
            </a:rPr>
            <a:t>(про письменників, улюблених героїв тощо)</a:t>
          </a:r>
          <a:endParaRPr lang="uk-UA" sz="1600" b="0" i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- показ діафільмів</a:t>
          </a:r>
        </a:p>
        <a:p>
          <a:pPr algn="l"/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- перегляд телепередач</a:t>
          </a:r>
        </a:p>
        <a:p>
          <a:pPr algn="l"/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- ігри за сюжетами художніх творів</a:t>
          </a:r>
        </a:p>
        <a:p>
          <a:pPr algn="l"/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- інсценування художніх творів</a:t>
          </a:r>
        </a:p>
        <a:p>
          <a:pPr algn="l"/>
          <a:r>
            <a:rPr lang="uk-UA" sz="1600" b="1" i="1" dirty="0" smtClean="0">
              <a:latin typeface="Times New Roman" pitchFamily="18" charset="0"/>
              <a:cs typeface="Times New Roman" pitchFamily="18" charset="0"/>
            </a:rPr>
            <a:t>- прослуховування </a:t>
          </a:r>
          <a:r>
            <a:rPr lang="en-US" sz="1600" b="1" i="1" dirty="0" smtClean="0">
              <a:latin typeface="Times New Roman" pitchFamily="18" charset="0"/>
              <a:cs typeface="Times New Roman" pitchFamily="18" charset="0"/>
            </a:rPr>
            <a:t>CD</a:t>
          </a:r>
          <a:endParaRPr lang="uk-UA" sz="1600" b="1" i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uk-UA" sz="14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E47442B-EC73-4034-91A6-DCEFFDAE0FBB}" type="sibTrans" cxnId="{193A2C23-1D16-46C1-B39A-D56C4592CAEB}">
      <dgm:prSet/>
      <dgm:spPr/>
      <dgm:t>
        <a:bodyPr/>
        <a:lstStyle/>
        <a:p>
          <a:endParaRPr lang="ru-RU"/>
        </a:p>
      </dgm:t>
    </dgm:pt>
    <dgm:pt modelId="{9DF6F732-5138-42DC-A8C7-4C6256FA05CD}" type="parTrans" cxnId="{193A2C23-1D16-46C1-B39A-D56C4592CAEB}">
      <dgm:prSet/>
      <dgm:spPr/>
      <dgm:t>
        <a:bodyPr/>
        <a:lstStyle/>
        <a:p>
          <a:endParaRPr lang="ru-RU"/>
        </a:p>
      </dgm:t>
    </dgm:pt>
    <dgm:pt modelId="{CA7F4581-4B6E-4133-B539-20BB3F1F139F}" type="pres">
      <dgm:prSet presAssocID="{6A1C1708-2EBB-4ED5-805D-32D65D2165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FB27BD-75F0-4E67-A143-A3537FE3573B}" type="pres">
      <dgm:prSet presAssocID="{82DC4078-C37D-419C-8137-A7C7BE2CA57C}" presName="node" presStyleLbl="node1" presStyleIdx="0" presStyleCnt="3" custAng="0" custScaleX="560334" custScaleY="218137" custLinFactX="300000" custLinFactY="-451363" custLinFactNeighborX="369586" custLinFactNeighborY="-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56498-1380-47C1-9210-85E13038710F}" type="pres">
      <dgm:prSet presAssocID="{3D76687A-70A9-4B31-8F43-F8C5DFA3B47B}" presName="sibTrans" presStyleLbl="sibTrans1D1" presStyleIdx="0" presStyleCnt="2"/>
      <dgm:spPr/>
      <dgm:t>
        <a:bodyPr/>
        <a:lstStyle/>
        <a:p>
          <a:endParaRPr lang="ru-RU"/>
        </a:p>
      </dgm:t>
    </dgm:pt>
    <dgm:pt modelId="{640DEAC0-0061-4162-8080-BB1F29A07B46}" type="pres">
      <dgm:prSet presAssocID="{3D76687A-70A9-4B31-8F43-F8C5DFA3B47B}" presName="connectorText" presStyleLbl="sibTrans1D1" presStyleIdx="0" presStyleCnt="2"/>
      <dgm:spPr/>
      <dgm:t>
        <a:bodyPr/>
        <a:lstStyle/>
        <a:p>
          <a:endParaRPr lang="ru-RU"/>
        </a:p>
      </dgm:t>
    </dgm:pt>
    <dgm:pt modelId="{4A0B82A3-803F-442D-BE36-0A1F54848F9A}" type="pres">
      <dgm:prSet presAssocID="{27E988D7-9AA3-44B2-B218-F0EE6AE22163}" presName="node" presStyleLbl="node1" presStyleIdx="1" presStyleCnt="3" custScaleX="766501" custScaleY="1785098" custLinFactX="-158323" custLinFactY="89692" custLinFactNeighborX="-2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4A156-C629-41C2-9BD0-35887CEAC114}" type="pres">
      <dgm:prSet presAssocID="{9F5DE9B8-865F-426C-B84A-838CA00E247A}" presName="sibTrans" presStyleLbl="sibTrans1D1" presStyleIdx="1" presStyleCnt="2"/>
      <dgm:spPr/>
      <dgm:t>
        <a:bodyPr/>
        <a:lstStyle/>
        <a:p>
          <a:endParaRPr lang="ru-RU"/>
        </a:p>
      </dgm:t>
    </dgm:pt>
    <dgm:pt modelId="{C8747EA8-2333-4200-B608-8841FE4BF8D6}" type="pres">
      <dgm:prSet presAssocID="{9F5DE9B8-865F-426C-B84A-838CA00E247A}" presName="connectorText" presStyleLbl="sibTrans1D1" presStyleIdx="1" presStyleCnt="2"/>
      <dgm:spPr/>
      <dgm:t>
        <a:bodyPr/>
        <a:lstStyle/>
        <a:p>
          <a:endParaRPr lang="ru-RU"/>
        </a:p>
      </dgm:t>
    </dgm:pt>
    <dgm:pt modelId="{50E525A8-FFD4-4A26-984E-86A0F2DC5C70}" type="pres">
      <dgm:prSet presAssocID="{D0F30AFA-FCE7-4626-A097-B62689ED520A}" presName="node" presStyleLbl="node1" presStyleIdx="2" presStyleCnt="3" custAng="427145" custScaleX="948298" custScaleY="2000000" custLinFactX="-47067" custLinFactY="100000" custLinFactNeighborX="-100000" custLinFactNeighborY="18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7753B6-35F6-4C65-A752-FAAB9C869C8D}" type="presOf" srcId="{3D76687A-70A9-4B31-8F43-F8C5DFA3B47B}" destId="{640DEAC0-0061-4162-8080-BB1F29A07B46}" srcOrd="1" destOrd="0" presId="urn:microsoft.com/office/officeart/2005/8/layout/bProcess3"/>
    <dgm:cxn modelId="{2D6B7771-0380-4DA8-8802-56DF49345E94}" type="presOf" srcId="{9F5DE9B8-865F-426C-B84A-838CA00E247A}" destId="{3C64A156-C629-41C2-9BD0-35887CEAC114}" srcOrd="0" destOrd="0" presId="urn:microsoft.com/office/officeart/2005/8/layout/bProcess3"/>
    <dgm:cxn modelId="{1A2A9542-0EAE-40F3-B3D2-96A1A9E3299A}" type="presOf" srcId="{9F5DE9B8-865F-426C-B84A-838CA00E247A}" destId="{C8747EA8-2333-4200-B608-8841FE4BF8D6}" srcOrd="1" destOrd="0" presId="urn:microsoft.com/office/officeart/2005/8/layout/bProcess3"/>
    <dgm:cxn modelId="{F6E0E081-6E43-465B-B162-55AD0F9418C7}" srcId="{6A1C1708-2EBB-4ED5-805D-32D65D21651C}" destId="{27E988D7-9AA3-44B2-B218-F0EE6AE22163}" srcOrd="1" destOrd="0" parTransId="{346E7ACB-089B-4EC0-A1DA-A47B3E66E1D6}" sibTransId="{9F5DE9B8-865F-426C-B84A-838CA00E247A}"/>
    <dgm:cxn modelId="{193A2C23-1D16-46C1-B39A-D56C4592CAEB}" srcId="{6A1C1708-2EBB-4ED5-805D-32D65D21651C}" destId="{D0F30AFA-FCE7-4626-A097-B62689ED520A}" srcOrd="2" destOrd="0" parTransId="{9DF6F732-5138-42DC-A8C7-4C6256FA05CD}" sibTransId="{FE47442B-EC73-4034-91A6-DCEFFDAE0FBB}"/>
    <dgm:cxn modelId="{CD21AE19-7366-4DB5-AA86-DBF893BE32AA}" type="presOf" srcId="{6A1C1708-2EBB-4ED5-805D-32D65D21651C}" destId="{CA7F4581-4B6E-4133-B539-20BB3F1F139F}" srcOrd="0" destOrd="0" presId="urn:microsoft.com/office/officeart/2005/8/layout/bProcess3"/>
    <dgm:cxn modelId="{12209B10-455C-4C9B-9412-7479F4204E30}" type="presOf" srcId="{27E988D7-9AA3-44B2-B218-F0EE6AE22163}" destId="{4A0B82A3-803F-442D-BE36-0A1F54848F9A}" srcOrd="0" destOrd="0" presId="urn:microsoft.com/office/officeart/2005/8/layout/bProcess3"/>
    <dgm:cxn modelId="{45431247-29A5-4756-8FEC-08CE3810F076}" srcId="{6A1C1708-2EBB-4ED5-805D-32D65D21651C}" destId="{82DC4078-C37D-419C-8137-A7C7BE2CA57C}" srcOrd="0" destOrd="0" parTransId="{8356E756-18F4-4B5F-9512-0C6768EED980}" sibTransId="{3D76687A-70A9-4B31-8F43-F8C5DFA3B47B}"/>
    <dgm:cxn modelId="{8D7E57F4-E6E3-43E8-AA94-5AF5CC24FCB5}" type="presOf" srcId="{3D76687A-70A9-4B31-8F43-F8C5DFA3B47B}" destId="{7EC56498-1380-47C1-9210-85E13038710F}" srcOrd="0" destOrd="0" presId="urn:microsoft.com/office/officeart/2005/8/layout/bProcess3"/>
    <dgm:cxn modelId="{D0DDD36C-8DB2-4D40-AE4E-14B6AA3269CA}" type="presOf" srcId="{82DC4078-C37D-419C-8137-A7C7BE2CA57C}" destId="{B9FB27BD-75F0-4E67-A143-A3537FE3573B}" srcOrd="0" destOrd="0" presId="urn:microsoft.com/office/officeart/2005/8/layout/bProcess3"/>
    <dgm:cxn modelId="{A8C5017E-697C-4F0E-9101-E13F880C6848}" type="presOf" srcId="{D0F30AFA-FCE7-4626-A097-B62689ED520A}" destId="{50E525A8-FFD4-4A26-984E-86A0F2DC5C70}" srcOrd="0" destOrd="0" presId="urn:microsoft.com/office/officeart/2005/8/layout/bProcess3"/>
    <dgm:cxn modelId="{728175C2-FE43-41CD-B4D2-AFDB91665EB6}" type="presParOf" srcId="{CA7F4581-4B6E-4133-B539-20BB3F1F139F}" destId="{B9FB27BD-75F0-4E67-A143-A3537FE3573B}" srcOrd="0" destOrd="0" presId="urn:microsoft.com/office/officeart/2005/8/layout/bProcess3"/>
    <dgm:cxn modelId="{1FB72D27-7C9A-4E25-856B-1BF873B46DEE}" type="presParOf" srcId="{CA7F4581-4B6E-4133-B539-20BB3F1F139F}" destId="{7EC56498-1380-47C1-9210-85E13038710F}" srcOrd="1" destOrd="0" presId="urn:microsoft.com/office/officeart/2005/8/layout/bProcess3"/>
    <dgm:cxn modelId="{C72B749E-0C0C-434F-8909-5F705C28FF74}" type="presParOf" srcId="{7EC56498-1380-47C1-9210-85E13038710F}" destId="{640DEAC0-0061-4162-8080-BB1F29A07B46}" srcOrd="0" destOrd="0" presId="urn:microsoft.com/office/officeart/2005/8/layout/bProcess3"/>
    <dgm:cxn modelId="{9C0BE923-4451-4CF5-A951-B0FFD167980E}" type="presParOf" srcId="{CA7F4581-4B6E-4133-B539-20BB3F1F139F}" destId="{4A0B82A3-803F-442D-BE36-0A1F54848F9A}" srcOrd="2" destOrd="0" presId="urn:microsoft.com/office/officeart/2005/8/layout/bProcess3"/>
    <dgm:cxn modelId="{CDB6E313-E0EA-462C-9221-224114CEB573}" type="presParOf" srcId="{CA7F4581-4B6E-4133-B539-20BB3F1F139F}" destId="{3C64A156-C629-41C2-9BD0-35887CEAC114}" srcOrd="3" destOrd="0" presId="urn:microsoft.com/office/officeart/2005/8/layout/bProcess3"/>
    <dgm:cxn modelId="{9556043B-E7DD-4CF8-8BC8-B5FB9692746E}" type="presParOf" srcId="{3C64A156-C629-41C2-9BD0-35887CEAC114}" destId="{C8747EA8-2333-4200-B608-8841FE4BF8D6}" srcOrd="0" destOrd="0" presId="urn:microsoft.com/office/officeart/2005/8/layout/bProcess3"/>
    <dgm:cxn modelId="{C23C8A39-55ED-46B9-B7FB-6190CE7C2D7E}" type="presParOf" srcId="{CA7F4581-4B6E-4133-B539-20BB3F1F139F}" destId="{50E525A8-FFD4-4A26-984E-86A0F2DC5C70}" srcOrd="4" destOrd="0" presId="urn:microsoft.com/office/officeart/2005/8/layout/bProcess3"/>
  </dgm:cxnLst>
  <dgm:bg>
    <a:noFill/>
  </dgm:bg>
  <dgm:whole>
    <a:ln cmpd="dbl">
      <a:prstDash val="sysDot"/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089629-DDD2-4507-9F29-798D67FC746A}" type="doc">
      <dgm:prSet loTypeId="urn:microsoft.com/office/officeart/2005/8/layout/radial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8EAC74-C61B-4CC2-AB56-BBE1C0F6966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 smtClean="0">
              <a:solidFill>
                <a:srgbClr val="0070C0"/>
              </a:solidFill>
            </a:rPr>
            <a:t>Методи та прийоми навчання</a:t>
          </a:r>
          <a:endParaRPr lang="ru-RU" sz="2000" b="1" dirty="0">
            <a:solidFill>
              <a:srgbClr val="0070C0"/>
            </a:solidFill>
          </a:endParaRPr>
        </a:p>
      </dgm:t>
    </dgm:pt>
    <dgm:pt modelId="{16FFD7EF-E43A-4C2A-B792-423FA21F4F53}" type="parTrans" cxnId="{3310016C-0EB4-4DA1-AD47-F5E924340B7B}">
      <dgm:prSet/>
      <dgm:spPr/>
      <dgm:t>
        <a:bodyPr/>
        <a:lstStyle/>
        <a:p>
          <a:endParaRPr lang="ru-RU"/>
        </a:p>
      </dgm:t>
    </dgm:pt>
    <dgm:pt modelId="{9FFDBFE4-DCC8-488A-B012-180AFE25AFBD}" type="sibTrans" cxnId="{3310016C-0EB4-4DA1-AD47-F5E924340B7B}">
      <dgm:prSet/>
      <dgm:spPr/>
      <dgm:t>
        <a:bodyPr/>
        <a:lstStyle/>
        <a:p>
          <a:endParaRPr lang="ru-RU"/>
        </a:p>
      </dgm:t>
    </dgm:pt>
    <dgm:pt modelId="{9DB0AEB2-AA2A-4CF4-AB1D-81A451F4C321}">
      <dgm:prSet phldrT="[Текст]" custT="1"/>
      <dgm:spPr/>
      <dgm:t>
        <a:bodyPr/>
        <a:lstStyle/>
        <a:p>
          <a:r>
            <a:rPr lang="uk-UA" sz="1400" b="1" dirty="0" smtClean="0"/>
            <a:t>Показ з називанням</a:t>
          </a:r>
          <a:endParaRPr lang="ru-RU" sz="1400" b="1" dirty="0"/>
        </a:p>
      </dgm:t>
    </dgm:pt>
    <dgm:pt modelId="{C84D7CDE-63DC-43AB-85F8-43F9EA83778B}" type="parTrans" cxnId="{E9C34F53-EC02-4C32-9803-D63040F2F592}">
      <dgm:prSet/>
      <dgm:spPr/>
      <dgm:t>
        <a:bodyPr/>
        <a:lstStyle/>
        <a:p>
          <a:endParaRPr lang="ru-RU"/>
        </a:p>
      </dgm:t>
    </dgm:pt>
    <dgm:pt modelId="{D576EB3C-0D96-4492-8C2B-A4759832457E}" type="sibTrans" cxnId="{E9C34F53-EC02-4C32-9803-D63040F2F592}">
      <dgm:prSet/>
      <dgm:spPr/>
      <dgm:t>
        <a:bodyPr/>
        <a:lstStyle/>
        <a:p>
          <a:endParaRPr lang="ru-RU"/>
        </a:p>
      </dgm:t>
    </dgm:pt>
    <dgm:pt modelId="{27419EF2-BF6E-4E86-9AC1-45544CE95025}">
      <dgm:prSet phldrT="[Текст]" custT="1"/>
      <dgm:spPr/>
      <dgm:t>
        <a:bodyPr/>
        <a:lstStyle/>
        <a:p>
          <a:r>
            <a:rPr lang="uk-UA" sz="1400" b="1" dirty="0" smtClean="0"/>
            <a:t>Вказівка</a:t>
          </a:r>
          <a:endParaRPr lang="ru-RU" sz="1400" b="1" dirty="0"/>
        </a:p>
      </dgm:t>
    </dgm:pt>
    <dgm:pt modelId="{84D81C9D-9F08-4628-B641-E7C91AE4263F}" type="parTrans" cxnId="{2FA6027B-02AA-4DC4-A4E0-78C5582E0EA2}">
      <dgm:prSet/>
      <dgm:spPr/>
      <dgm:t>
        <a:bodyPr/>
        <a:lstStyle/>
        <a:p>
          <a:endParaRPr lang="ru-RU"/>
        </a:p>
      </dgm:t>
    </dgm:pt>
    <dgm:pt modelId="{14C7DA0E-2E4B-44A2-AB74-A5DE70666BFF}" type="sibTrans" cxnId="{2FA6027B-02AA-4DC4-A4E0-78C5582E0EA2}">
      <dgm:prSet/>
      <dgm:spPr/>
      <dgm:t>
        <a:bodyPr/>
        <a:lstStyle/>
        <a:p>
          <a:endParaRPr lang="ru-RU"/>
        </a:p>
      </dgm:t>
    </dgm:pt>
    <dgm:pt modelId="{77DCB12D-5CF9-438E-9474-743D8E5784DF}">
      <dgm:prSet phldrT="[Текст]" custT="1"/>
      <dgm:spPr/>
      <dgm:t>
        <a:bodyPr/>
        <a:lstStyle/>
        <a:p>
          <a:r>
            <a:rPr lang="uk-UA" sz="1400" b="1" dirty="0" smtClean="0"/>
            <a:t>Запитання, навмисна помилка</a:t>
          </a:r>
          <a:endParaRPr lang="ru-RU" sz="1400" b="1" dirty="0"/>
        </a:p>
      </dgm:t>
    </dgm:pt>
    <dgm:pt modelId="{621C71FC-4A7A-41EF-98FF-0B6B51D7A311}" type="parTrans" cxnId="{90D0C01E-7972-478C-9622-C1744314AF47}">
      <dgm:prSet/>
      <dgm:spPr/>
      <dgm:t>
        <a:bodyPr/>
        <a:lstStyle/>
        <a:p>
          <a:endParaRPr lang="ru-RU"/>
        </a:p>
      </dgm:t>
    </dgm:pt>
    <dgm:pt modelId="{BE244036-8F14-4614-9712-ADFFAD18CE8F}" type="sibTrans" cxnId="{90D0C01E-7972-478C-9622-C1744314AF47}">
      <dgm:prSet/>
      <dgm:spPr/>
      <dgm:t>
        <a:bodyPr/>
        <a:lstStyle/>
        <a:p>
          <a:endParaRPr lang="ru-RU"/>
        </a:p>
      </dgm:t>
    </dgm:pt>
    <dgm:pt modelId="{1B7176F6-704F-424F-AE06-1ACC02A6C60C}">
      <dgm:prSet phldrT="[Текст]" custT="1"/>
      <dgm:spPr/>
      <dgm:t>
        <a:bodyPr/>
        <a:lstStyle/>
        <a:p>
          <a:r>
            <a:rPr lang="uk-UA" sz="1400" b="1" dirty="0" smtClean="0"/>
            <a:t>Багаторазове повторення</a:t>
          </a:r>
          <a:endParaRPr lang="ru-RU" sz="1400" b="1" dirty="0"/>
        </a:p>
      </dgm:t>
    </dgm:pt>
    <dgm:pt modelId="{2BE70001-EA72-4F00-A432-639A596968C2}" type="parTrans" cxnId="{01297505-7856-409D-BDAC-8D643FAC886A}">
      <dgm:prSet/>
      <dgm:spPr/>
      <dgm:t>
        <a:bodyPr/>
        <a:lstStyle/>
        <a:p>
          <a:endParaRPr lang="ru-RU"/>
        </a:p>
      </dgm:t>
    </dgm:pt>
    <dgm:pt modelId="{3374B757-27C4-49AE-B816-4723C8C37786}" type="sibTrans" cxnId="{01297505-7856-409D-BDAC-8D643FAC886A}">
      <dgm:prSet/>
      <dgm:spPr/>
      <dgm:t>
        <a:bodyPr/>
        <a:lstStyle/>
        <a:p>
          <a:endParaRPr lang="ru-RU"/>
        </a:p>
      </dgm:t>
    </dgm:pt>
    <dgm:pt modelId="{091042A3-7609-4697-9EC2-A57954696B00}">
      <dgm:prSet phldrT="[Текст]" custT="1"/>
      <dgm:spPr/>
      <dgm:t>
        <a:bodyPr/>
        <a:lstStyle/>
        <a:p>
          <a:r>
            <a:rPr lang="uk-UA" sz="1400" b="1" dirty="0" smtClean="0"/>
            <a:t>Пояснення</a:t>
          </a:r>
          <a:endParaRPr lang="ru-RU" sz="1400" b="1" dirty="0"/>
        </a:p>
      </dgm:t>
    </dgm:pt>
    <dgm:pt modelId="{42DA011E-4179-436C-B325-644E0EA3EEFC}" type="parTrans" cxnId="{8AA66EFD-DB0E-465A-847A-720B814D7F47}">
      <dgm:prSet/>
      <dgm:spPr/>
      <dgm:t>
        <a:bodyPr/>
        <a:lstStyle/>
        <a:p>
          <a:endParaRPr lang="ru-RU"/>
        </a:p>
      </dgm:t>
    </dgm:pt>
    <dgm:pt modelId="{19577EEE-E68C-4BA3-8EFB-7F8FA932C27F}" type="sibTrans" cxnId="{8AA66EFD-DB0E-465A-847A-720B814D7F47}">
      <dgm:prSet/>
      <dgm:spPr/>
      <dgm:t>
        <a:bodyPr/>
        <a:lstStyle/>
        <a:p>
          <a:endParaRPr lang="ru-RU"/>
        </a:p>
      </dgm:t>
    </dgm:pt>
    <dgm:pt modelId="{949665DB-82FC-4734-84B7-7A0EB40F15A9}">
      <dgm:prSet phldrT="[Текст]" custT="1"/>
      <dgm:spPr/>
      <dgm:t>
        <a:bodyPr/>
        <a:lstStyle/>
        <a:p>
          <a:r>
            <a:rPr lang="uk-UA" sz="1400" b="1" dirty="0" smtClean="0"/>
            <a:t>Позитивна випереджувальна оцінка</a:t>
          </a:r>
          <a:endParaRPr lang="ru-RU" sz="1400" b="1" dirty="0"/>
        </a:p>
      </dgm:t>
    </dgm:pt>
    <dgm:pt modelId="{D1588C78-A571-47B6-ADA4-CA3B4C2D9C69}" type="parTrans" cxnId="{4552A0ED-1FF8-40CA-B39C-B3D4E5441D9A}">
      <dgm:prSet/>
      <dgm:spPr/>
      <dgm:t>
        <a:bodyPr/>
        <a:lstStyle/>
        <a:p>
          <a:endParaRPr lang="ru-RU"/>
        </a:p>
      </dgm:t>
    </dgm:pt>
    <dgm:pt modelId="{8055AE55-B666-4B1E-89F5-C4B666F25E88}" type="sibTrans" cxnId="{4552A0ED-1FF8-40CA-B39C-B3D4E5441D9A}">
      <dgm:prSet/>
      <dgm:spPr/>
      <dgm:t>
        <a:bodyPr/>
        <a:lstStyle/>
        <a:p>
          <a:endParaRPr lang="ru-RU"/>
        </a:p>
      </dgm:t>
    </dgm:pt>
    <dgm:pt modelId="{A1BF964D-F726-4E92-9A91-F29EB7424AC5}">
      <dgm:prSet phldrT="[Текст]" custT="1"/>
      <dgm:spPr/>
      <dgm:t>
        <a:bodyPr/>
        <a:lstStyle/>
        <a:p>
          <a:r>
            <a:rPr lang="uk-UA" sz="1400" b="1" dirty="0" smtClean="0"/>
            <a:t>Сюрпризні та зацікавлюючі моменти</a:t>
          </a:r>
          <a:endParaRPr lang="ru-RU" sz="1400" b="1" dirty="0"/>
        </a:p>
      </dgm:t>
    </dgm:pt>
    <dgm:pt modelId="{D4545A69-8228-4233-AC55-1EF6ADD13E33}" type="parTrans" cxnId="{5A63B365-DFD2-481F-9757-FF465C3E5D7F}">
      <dgm:prSet/>
      <dgm:spPr/>
      <dgm:t>
        <a:bodyPr/>
        <a:lstStyle/>
        <a:p>
          <a:endParaRPr lang="ru-RU"/>
        </a:p>
      </dgm:t>
    </dgm:pt>
    <dgm:pt modelId="{05DF9FA1-5195-4335-A163-DCC3CF0F6D63}" type="sibTrans" cxnId="{5A63B365-DFD2-481F-9757-FF465C3E5D7F}">
      <dgm:prSet/>
      <dgm:spPr/>
      <dgm:t>
        <a:bodyPr/>
        <a:lstStyle/>
        <a:p>
          <a:endParaRPr lang="ru-RU"/>
        </a:p>
      </dgm:t>
    </dgm:pt>
    <dgm:pt modelId="{249739CA-CDE4-445A-826A-C6A924388E73}">
      <dgm:prSet phldrT="[Текст]" custT="1"/>
      <dgm:spPr/>
      <dgm:t>
        <a:bodyPr/>
        <a:lstStyle/>
        <a:p>
          <a:r>
            <a:rPr lang="uk-UA" sz="1400" b="1" dirty="0" smtClean="0"/>
            <a:t>Заохочення</a:t>
          </a:r>
          <a:endParaRPr lang="ru-RU" sz="1400" b="1" dirty="0"/>
        </a:p>
      </dgm:t>
    </dgm:pt>
    <dgm:pt modelId="{4CBFE727-7EB9-4D2C-810D-24F07E92C035}" type="parTrans" cxnId="{F651E2EE-4DE7-4FDA-A69B-310E434FA395}">
      <dgm:prSet/>
      <dgm:spPr/>
      <dgm:t>
        <a:bodyPr/>
        <a:lstStyle/>
        <a:p>
          <a:endParaRPr lang="ru-RU"/>
        </a:p>
      </dgm:t>
    </dgm:pt>
    <dgm:pt modelId="{A07BD5B6-6C67-4EA5-933E-8F76CEA0AE1E}" type="sibTrans" cxnId="{F651E2EE-4DE7-4FDA-A69B-310E434FA395}">
      <dgm:prSet/>
      <dgm:spPr/>
      <dgm:t>
        <a:bodyPr/>
        <a:lstStyle/>
        <a:p>
          <a:endParaRPr lang="ru-RU"/>
        </a:p>
      </dgm:t>
    </dgm:pt>
    <dgm:pt modelId="{4F67ECFD-1CD5-4977-AF1A-E8D1CAAC6578}">
      <dgm:prSet phldrT="[Текст]" custT="1"/>
      <dgm:spPr/>
      <dgm:t>
        <a:bodyPr/>
        <a:lstStyle/>
        <a:p>
          <a:r>
            <a:rPr lang="uk-UA" sz="1400" b="1" dirty="0" smtClean="0"/>
            <a:t>Бесіда</a:t>
          </a:r>
          <a:endParaRPr lang="ru-RU" sz="1400" b="1" dirty="0"/>
        </a:p>
      </dgm:t>
    </dgm:pt>
    <dgm:pt modelId="{317192BF-3358-4A63-9254-864EA2279F79}" type="parTrans" cxnId="{E2B9D9AE-DCCA-493E-8072-92290082BD6B}">
      <dgm:prSet/>
      <dgm:spPr/>
      <dgm:t>
        <a:bodyPr/>
        <a:lstStyle/>
        <a:p>
          <a:endParaRPr lang="ru-RU"/>
        </a:p>
      </dgm:t>
    </dgm:pt>
    <dgm:pt modelId="{A545ED1E-09B9-45C2-87BD-B54DCB79C3B3}" type="sibTrans" cxnId="{E2B9D9AE-DCCA-493E-8072-92290082BD6B}">
      <dgm:prSet/>
      <dgm:spPr/>
      <dgm:t>
        <a:bodyPr/>
        <a:lstStyle/>
        <a:p>
          <a:endParaRPr lang="ru-RU"/>
        </a:p>
      </dgm:t>
    </dgm:pt>
    <dgm:pt modelId="{EBC5B024-D4D4-4A48-A3B9-624C49F7639A}">
      <dgm:prSet phldrT="[Текст]" custT="1"/>
      <dgm:spPr/>
      <dgm:t>
        <a:bodyPr/>
        <a:lstStyle/>
        <a:p>
          <a:r>
            <a:rPr lang="uk-UA" sz="1400" b="1" dirty="0" smtClean="0"/>
            <a:t>Розповідь</a:t>
          </a:r>
          <a:endParaRPr lang="ru-RU" sz="1400" b="1" dirty="0"/>
        </a:p>
      </dgm:t>
    </dgm:pt>
    <dgm:pt modelId="{BEB69F55-2A74-4E67-9531-F33AF09C8EDD}" type="parTrans" cxnId="{ED6089CA-7736-4DEB-9FAA-2BE51BCBF824}">
      <dgm:prSet/>
      <dgm:spPr/>
      <dgm:t>
        <a:bodyPr/>
        <a:lstStyle/>
        <a:p>
          <a:endParaRPr lang="ru-RU"/>
        </a:p>
      </dgm:t>
    </dgm:pt>
    <dgm:pt modelId="{87011F36-42FC-4515-9041-03125FE9D9A4}" type="sibTrans" cxnId="{ED6089CA-7736-4DEB-9FAA-2BE51BCBF824}">
      <dgm:prSet/>
      <dgm:spPr/>
      <dgm:t>
        <a:bodyPr/>
        <a:lstStyle/>
        <a:p>
          <a:endParaRPr lang="ru-RU"/>
        </a:p>
      </dgm:t>
    </dgm:pt>
    <dgm:pt modelId="{FCBDFB87-EB66-42C6-8A35-64BF44C71FA4}">
      <dgm:prSet phldrT="[Текст]" custT="1"/>
      <dgm:spPr/>
      <dgm:t>
        <a:bodyPr/>
        <a:lstStyle/>
        <a:p>
          <a:r>
            <a:rPr lang="uk-UA" sz="1400" b="1" dirty="0" smtClean="0"/>
            <a:t>Читання</a:t>
          </a:r>
          <a:endParaRPr lang="ru-RU" sz="1400" b="1" dirty="0"/>
        </a:p>
      </dgm:t>
    </dgm:pt>
    <dgm:pt modelId="{D78CA326-5020-481C-94FC-9966DC816D09}" type="parTrans" cxnId="{9EF0DA8E-829B-4229-A390-6A2B0D43CC58}">
      <dgm:prSet/>
      <dgm:spPr/>
      <dgm:t>
        <a:bodyPr/>
        <a:lstStyle/>
        <a:p>
          <a:endParaRPr lang="ru-RU"/>
        </a:p>
      </dgm:t>
    </dgm:pt>
    <dgm:pt modelId="{DF40DF54-1648-41CB-AA12-0F5600EB83DE}" type="sibTrans" cxnId="{9EF0DA8E-829B-4229-A390-6A2B0D43CC58}">
      <dgm:prSet/>
      <dgm:spPr/>
      <dgm:t>
        <a:bodyPr/>
        <a:lstStyle/>
        <a:p>
          <a:endParaRPr lang="ru-RU"/>
        </a:p>
      </dgm:t>
    </dgm:pt>
    <dgm:pt modelId="{A7FCF2FE-FB43-4C96-A55F-9AAC8255CACC}">
      <dgm:prSet phldrT="[Текст]" custT="1"/>
      <dgm:spPr/>
      <dgm:t>
        <a:bodyPr/>
        <a:lstStyle/>
        <a:p>
          <a:r>
            <a:rPr lang="uk-UA" sz="1400" b="1" dirty="0" smtClean="0"/>
            <a:t>Ігри та ігрові вправи</a:t>
          </a:r>
          <a:endParaRPr lang="ru-RU" sz="1400" b="1" dirty="0"/>
        </a:p>
      </dgm:t>
    </dgm:pt>
    <dgm:pt modelId="{9780678C-C659-4AB7-9E9B-184F31D5D127}" type="parTrans" cxnId="{E9A7D731-18D1-46D4-982E-32EF45B58C9E}">
      <dgm:prSet/>
      <dgm:spPr/>
      <dgm:t>
        <a:bodyPr/>
        <a:lstStyle/>
        <a:p>
          <a:endParaRPr lang="ru-RU"/>
        </a:p>
      </dgm:t>
    </dgm:pt>
    <dgm:pt modelId="{08667DB2-9F06-44E2-A36A-1BA7C1F07023}" type="sibTrans" cxnId="{E9A7D731-18D1-46D4-982E-32EF45B58C9E}">
      <dgm:prSet/>
      <dgm:spPr/>
      <dgm:t>
        <a:bodyPr/>
        <a:lstStyle/>
        <a:p>
          <a:endParaRPr lang="ru-RU"/>
        </a:p>
      </dgm:t>
    </dgm:pt>
    <dgm:pt modelId="{B47CD76C-C96D-4D9F-9116-A30E6B2FBD92}">
      <dgm:prSet phldrT="[Текст]" custT="1"/>
      <dgm:spPr/>
      <dgm:t>
        <a:bodyPr/>
        <a:lstStyle/>
        <a:p>
          <a:r>
            <a:rPr lang="uk-UA" sz="1400" b="1" dirty="0" smtClean="0"/>
            <a:t>Показ у дії</a:t>
          </a:r>
          <a:endParaRPr lang="ru-RU" sz="1400" b="1" dirty="0"/>
        </a:p>
      </dgm:t>
    </dgm:pt>
    <dgm:pt modelId="{637BAE97-3E16-477B-8E1B-F967DA22E412}" type="parTrans" cxnId="{0AD39D56-85B7-4972-84C1-61ADB47D911F}">
      <dgm:prSet/>
      <dgm:spPr/>
      <dgm:t>
        <a:bodyPr/>
        <a:lstStyle/>
        <a:p>
          <a:endParaRPr lang="ru-RU"/>
        </a:p>
      </dgm:t>
    </dgm:pt>
    <dgm:pt modelId="{9559026D-3482-4240-B618-ED4EAA130082}" type="sibTrans" cxnId="{0AD39D56-85B7-4972-84C1-61ADB47D911F}">
      <dgm:prSet/>
      <dgm:spPr/>
      <dgm:t>
        <a:bodyPr/>
        <a:lstStyle/>
        <a:p>
          <a:endParaRPr lang="ru-RU"/>
        </a:p>
      </dgm:t>
    </dgm:pt>
    <dgm:pt modelId="{5E772AC2-E711-47D7-A577-C080DF00E5C7}">
      <dgm:prSet phldrT="[Текст]" custT="1"/>
      <dgm:spPr/>
      <dgm:t>
        <a:bodyPr/>
        <a:lstStyle/>
        <a:p>
          <a:r>
            <a:rPr lang="uk-UA" sz="1400" b="1" dirty="0" smtClean="0"/>
            <a:t>Розгляд наочного матеріалу</a:t>
          </a:r>
          <a:endParaRPr lang="ru-RU" sz="1400" b="1" dirty="0"/>
        </a:p>
      </dgm:t>
    </dgm:pt>
    <dgm:pt modelId="{D0D2E404-6CD1-4674-835D-1ABD13DC2163}" type="parTrans" cxnId="{4A0C9472-840F-4E62-8379-BEA377E878EF}">
      <dgm:prSet/>
      <dgm:spPr/>
      <dgm:t>
        <a:bodyPr/>
        <a:lstStyle/>
        <a:p>
          <a:endParaRPr lang="ru-RU"/>
        </a:p>
      </dgm:t>
    </dgm:pt>
    <dgm:pt modelId="{4F185599-14A4-463F-A2A3-7CD0BCE9196B}" type="sibTrans" cxnId="{4A0C9472-840F-4E62-8379-BEA377E878EF}">
      <dgm:prSet/>
      <dgm:spPr/>
      <dgm:t>
        <a:bodyPr/>
        <a:lstStyle/>
        <a:p>
          <a:endParaRPr lang="ru-RU"/>
        </a:p>
      </dgm:t>
    </dgm:pt>
    <dgm:pt modelId="{E010E58E-02E4-4B5C-A60B-CB2395F185F6}">
      <dgm:prSet phldrT="[Текст]" custT="1"/>
      <dgm:spPr/>
      <dgm:t>
        <a:bodyPr/>
        <a:lstStyle/>
        <a:p>
          <a:r>
            <a:rPr lang="uk-UA" sz="1400" b="1" dirty="0" smtClean="0"/>
            <a:t>Сполучення хорових відповідей з 3-4 індивідуальними</a:t>
          </a:r>
          <a:endParaRPr lang="ru-RU" sz="1400" b="1" dirty="0"/>
        </a:p>
      </dgm:t>
    </dgm:pt>
    <dgm:pt modelId="{ACB14014-D489-46E5-B99B-AFE3B343FCC1}" type="parTrans" cxnId="{C5B2D79A-F972-4698-9CD7-4CD433CAC159}">
      <dgm:prSet/>
      <dgm:spPr/>
      <dgm:t>
        <a:bodyPr/>
        <a:lstStyle/>
        <a:p>
          <a:endParaRPr lang="ru-RU"/>
        </a:p>
      </dgm:t>
    </dgm:pt>
    <dgm:pt modelId="{526C3441-A4CD-4B0E-AB80-5CA0F764B6AA}" type="sibTrans" cxnId="{C5B2D79A-F972-4698-9CD7-4CD433CAC159}">
      <dgm:prSet/>
      <dgm:spPr/>
      <dgm:t>
        <a:bodyPr/>
        <a:lstStyle/>
        <a:p>
          <a:endParaRPr lang="ru-RU"/>
        </a:p>
      </dgm:t>
    </dgm:pt>
    <dgm:pt modelId="{08F7BFA2-5518-4989-A7D7-5AA7D5D75B3C}">
      <dgm:prSet phldrT="[Текст]" custT="1"/>
      <dgm:spPr/>
      <dgm:t>
        <a:bodyPr/>
        <a:lstStyle/>
        <a:p>
          <a:r>
            <a:rPr lang="uk-UA" sz="1400" b="1" dirty="0" smtClean="0"/>
            <a:t>Словесні доручення</a:t>
          </a:r>
          <a:endParaRPr lang="ru-RU" sz="1400" b="1" dirty="0"/>
        </a:p>
      </dgm:t>
    </dgm:pt>
    <dgm:pt modelId="{34F8A596-DDC5-409F-B501-9C1FD1ACA458}" type="parTrans" cxnId="{4AF5CEBC-449D-4461-A605-E7FEEFD25CE0}">
      <dgm:prSet/>
      <dgm:spPr/>
      <dgm:t>
        <a:bodyPr/>
        <a:lstStyle/>
        <a:p>
          <a:endParaRPr lang="ru-RU"/>
        </a:p>
      </dgm:t>
    </dgm:pt>
    <dgm:pt modelId="{1832615E-F885-4A33-9B3B-BB708EFF3AFC}" type="sibTrans" cxnId="{4AF5CEBC-449D-4461-A605-E7FEEFD25CE0}">
      <dgm:prSet/>
      <dgm:spPr/>
      <dgm:t>
        <a:bodyPr/>
        <a:lstStyle/>
        <a:p>
          <a:endParaRPr lang="ru-RU"/>
        </a:p>
      </dgm:t>
    </dgm:pt>
    <dgm:pt modelId="{80104527-DC50-4EFB-B602-E46517F5B8C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>
              <a:solidFill>
                <a:srgbClr val="C00000"/>
              </a:solidFill>
            </a:rPr>
            <a:t>Інтерактивні методи</a:t>
          </a:r>
          <a:endParaRPr lang="ru-RU" sz="1800" b="1" dirty="0">
            <a:solidFill>
              <a:srgbClr val="C00000"/>
            </a:solidFill>
          </a:endParaRPr>
        </a:p>
      </dgm:t>
    </dgm:pt>
    <dgm:pt modelId="{A9CAC6A2-A859-4706-B569-D9778F6A0E93}" type="parTrans" cxnId="{557DB12A-60F9-4525-8142-F57016E8E4D3}">
      <dgm:prSet/>
      <dgm:spPr/>
      <dgm:t>
        <a:bodyPr/>
        <a:lstStyle/>
        <a:p>
          <a:endParaRPr lang="ru-RU"/>
        </a:p>
      </dgm:t>
    </dgm:pt>
    <dgm:pt modelId="{039E1903-2682-4698-93E5-B0806C753228}" type="sibTrans" cxnId="{557DB12A-60F9-4525-8142-F57016E8E4D3}">
      <dgm:prSet/>
      <dgm:spPr/>
      <dgm:t>
        <a:bodyPr/>
        <a:lstStyle/>
        <a:p>
          <a:endParaRPr lang="ru-RU"/>
        </a:p>
      </dgm:t>
    </dgm:pt>
    <dgm:pt modelId="{CCFBD1D2-8C84-41B8-B5D6-26A9F8646275}">
      <dgm:prSet phldrT="[Текст]" custT="1"/>
      <dgm:spPr/>
      <dgm:t>
        <a:bodyPr/>
        <a:lstStyle/>
        <a:p>
          <a:r>
            <a:rPr lang="uk-UA" sz="1400" b="1" dirty="0" smtClean="0"/>
            <a:t>Моделювання ігрової ситуації</a:t>
          </a:r>
          <a:endParaRPr lang="ru-RU" sz="1400" b="1" dirty="0"/>
        </a:p>
      </dgm:t>
    </dgm:pt>
    <dgm:pt modelId="{2F8108F6-9B43-460F-BBD6-BFDFBBD885E5}" type="parTrans" cxnId="{A75DE865-C3E3-4BD3-9BFF-A3997930DBD8}">
      <dgm:prSet/>
      <dgm:spPr/>
      <dgm:t>
        <a:bodyPr/>
        <a:lstStyle/>
        <a:p>
          <a:endParaRPr lang="ru-RU"/>
        </a:p>
      </dgm:t>
    </dgm:pt>
    <dgm:pt modelId="{13E53550-0BEC-40A7-977C-9234D51E4C79}" type="sibTrans" cxnId="{A75DE865-C3E3-4BD3-9BFF-A3997930DBD8}">
      <dgm:prSet/>
      <dgm:spPr/>
      <dgm:t>
        <a:bodyPr/>
        <a:lstStyle/>
        <a:p>
          <a:endParaRPr lang="ru-RU"/>
        </a:p>
      </dgm:t>
    </dgm:pt>
    <dgm:pt modelId="{D8798832-682C-4F70-8A45-2E4ACF7FF5CE}" type="pres">
      <dgm:prSet presAssocID="{24089629-DDD2-4507-9F29-798D67FC746A}" presName="composite" presStyleCnt="0">
        <dgm:presLayoutVars>
          <dgm:chMax val="1"/>
          <dgm:dir/>
          <dgm:resizeHandles val="exact"/>
        </dgm:presLayoutVars>
      </dgm:prSet>
      <dgm:spPr/>
    </dgm:pt>
    <dgm:pt modelId="{CBFFF95E-BD91-4E63-BAD3-0835B41F7962}" type="pres">
      <dgm:prSet presAssocID="{24089629-DDD2-4507-9F29-798D67FC746A}" presName="radial" presStyleCnt="0">
        <dgm:presLayoutVars>
          <dgm:animLvl val="ctr"/>
        </dgm:presLayoutVars>
      </dgm:prSet>
      <dgm:spPr/>
    </dgm:pt>
    <dgm:pt modelId="{1D13AF7C-6903-4DBC-BA26-E226A2E085D3}" type="pres">
      <dgm:prSet presAssocID="{968EAC74-C61B-4CC2-AB56-BBE1C0F69663}" presName="centerShape" presStyleLbl="vennNode1" presStyleIdx="0" presStyleCnt="19" custScaleX="170814" custScaleY="73051" custLinFactNeighborX="1554" custLinFactNeighborY="-5564"/>
      <dgm:spPr/>
      <dgm:t>
        <a:bodyPr/>
        <a:lstStyle/>
        <a:p>
          <a:endParaRPr lang="ru-RU"/>
        </a:p>
      </dgm:t>
    </dgm:pt>
    <dgm:pt modelId="{78C8D95B-4C44-470E-A128-4BC273C63C42}" type="pres">
      <dgm:prSet presAssocID="{9DB0AEB2-AA2A-4CF4-AB1D-81A451F4C321}" presName="node" presStyleLbl="vennNode1" presStyleIdx="1" presStyleCnt="19" custScaleX="221194" custScaleY="52573" custRadScaleRad="145339" custRadScaleInc="252860">
        <dgm:presLayoutVars>
          <dgm:bulletEnabled val="1"/>
        </dgm:presLayoutVars>
      </dgm:prSet>
      <dgm:spPr/>
    </dgm:pt>
    <dgm:pt modelId="{165CF76A-12DF-4BA6-B8F9-C26D45441917}" type="pres">
      <dgm:prSet presAssocID="{949665DB-82FC-4734-84B7-7A0EB40F15A9}" presName="node" presStyleLbl="vennNode1" presStyleIdx="2" presStyleCnt="19" custScaleX="267182" custScaleY="67224" custRadScaleRad="99348" custRadScaleInc="-88855">
        <dgm:presLayoutVars>
          <dgm:bulletEnabled val="1"/>
        </dgm:presLayoutVars>
      </dgm:prSet>
      <dgm:spPr/>
    </dgm:pt>
    <dgm:pt modelId="{19EF37D0-C4C1-49A3-AF47-E9F815D2A48F}" type="pres">
      <dgm:prSet presAssocID="{A1BF964D-F726-4E92-9A91-F29EB7424AC5}" presName="node" presStyleLbl="vennNode1" presStyleIdx="3" presStyleCnt="19" custScaleX="244223" custScaleY="61485" custRadScaleRad="137177" custRadScaleInc="110025">
        <dgm:presLayoutVars>
          <dgm:bulletEnabled val="1"/>
        </dgm:presLayoutVars>
      </dgm:prSet>
      <dgm:spPr/>
    </dgm:pt>
    <dgm:pt modelId="{88C45FB8-F6F9-45CB-BB84-118D7B17E021}" type="pres">
      <dgm:prSet presAssocID="{249739CA-CDE4-445A-826A-C6A924388E73}" presName="node" presStyleLbl="vennNode1" presStyleIdx="4" presStyleCnt="19" custScaleX="221194" custScaleY="52573" custRadScaleRad="130969" custRadScaleInc="61913">
        <dgm:presLayoutVars>
          <dgm:bulletEnabled val="1"/>
        </dgm:presLayoutVars>
      </dgm:prSet>
      <dgm:spPr/>
    </dgm:pt>
    <dgm:pt modelId="{7FE21530-2951-4215-A40B-26E7B3B6E286}" type="pres">
      <dgm:prSet presAssocID="{4F67ECFD-1CD5-4977-AF1A-E8D1CAAC6578}" presName="node" presStyleLbl="vennNode1" presStyleIdx="5" presStyleCnt="19" custScaleX="221194" custScaleY="52573" custRadScaleRad="128780" custRadScaleInc="13314">
        <dgm:presLayoutVars>
          <dgm:bulletEnabled val="1"/>
        </dgm:presLayoutVars>
      </dgm:prSet>
      <dgm:spPr/>
    </dgm:pt>
    <dgm:pt modelId="{6C3B92CC-8295-4B08-88AA-CF8CA3607C57}" type="pres">
      <dgm:prSet presAssocID="{EBC5B024-D4D4-4A48-A3B9-624C49F7639A}" presName="node" presStyleLbl="vennNode1" presStyleIdx="6" presStyleCnt="19" custScaleX="221194" custScaleY="52573" custRadScaleRad="125008" custRadScaleInc="-34532">
        <dgm:presLayoutVars>
          <dgm:bulletEnabled val="1"/>
        </dgm:presLayoutVars>
      </dgm:prSet>
      <dgm:spPr/>
    </dgm:pt>
    <dgm:pt modelId="{A0478336-C722-47E9-B8E9-E2B4E2465472}" type="pres">
      <dgm:prSet presAssocID="{FCBDFB87-EB66-42C6-8A35-64BF44C71FA4}" presName="node" presStyleLbl="vennNode1" presStyleIdx="7" presStyleCnt="19" custScaleX="221194" custScaleY="52573" custRadScaleRad="131187" custRadScaleInc="-84040">
        <dgm:presLayoutVars>
          <dgm:bulletEnabled val="1"/>
        </dgm:presLayoutVars>
      </dgm:prSet>
      <dgm:spPr/>
    </dgm:pt>
    <dgm:pt modelId="{CFDA5799-5B8A-48C8-BB10-DF8BFD046234}" type="pres">
      <dgm:prSet presAssocID="{A7FCF2FE-FB43-4C96-A55F-9AAC8255CACC}" presName="node" presStyleLbl="vennNode1" presStyleIdx="8" presStyleCnt="19" custScaleX="221194" custScaleY="52573" custRadScaleRad="140995" custRadScaleInc="-131854">
        <dgm:presLayoutVars>
          <dgm:bulletEnabled val="1"/>
        </dgm:presLayoutVars>
      </dgm:prSet>
      <dgm:spPr/>
    </dgm:pt>
    <dgm:pt modelId="{2FD78EC9-4FB2-46DA-A991-AC5E45A292BF}" type="pres">
      <dgm:prSet presAssocID="{B47CD76C-C96D-4D9F-9116-A30E6B2FBD92}" presName="node" presStyleLbl="vennNode1" presStyleIdx="9" presStyleCnt="19" custScaleX="221194" custScaleY="72115" custRadScaleRad="128090" custRadScaleInc="336232">
        <dgm:presLayoutVars>
          <dgm:bulletEnabled val="1"/>
        </dgm:presLayoutVars>
      </dgm:prSet>
      <dgm:spPr/>
    </dgm:pt>
    <dgm:pt modelId="{E758009E-7077-42F5-B4FA-A663CCCF54D8}" type="pres">
      <dgm:prSet presAssocID="{CCFBD1D2-8C84-41B8-B5D6-26A9F8646275}" presName="node" presStyleLbl="vennNode1" presStyleIdx="10" presStyleCnt="19" custScaleX="220432" custScaleY="63036" custRadScaleRad="139160" custRadScaleInc="-268308">
        <dgm:presLayoutVars>
          <dgm:bulletEnabled val="1"/>
        </dgm:presLayoutVars>
      </dgm:prSet>
      <dgm:spPr/>
    </dgm:pt>
    <dgm:pt modelId="{923EF034-9D10-4F01-B5B2-B9B16792E5A6}" type="pres">
      <dgm:prSet presAssocID="{5E772AC2-E711-47D7-A577-C080DF00E5C7}" presName="node" presStyleLbl="vennNode1" presStyleIdx="11" presStyleCnt="19" custScaleX="221194" custScaleY="52573" custRadScaleRad="131291" custRadScaleInc="296720">
        <dgm:presLayoutVars>
          <dgm:bulletEnabled val="1"/>
        </dgm:presLayoutVars>
      </dgm:prSet>
      <dgm:spPr/>
    </dgm:pt>
    <dgm:pt modelId="{84000BC0-563B-4633-940D-CDADBB61C8ED}" type="pres">
      <dgm:prSet presAssocID="{E010E58E-02E4-4B5C-A60B-CB2395F185F6}" presName="node" presStyleLbl="vennNode1" presStyleIdx="12" presStyleCnt="19" custScaleX="252733" custScaleY="82622" custRadScaleRad="133473" custRadScaleInc="125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B4BF8-EAE2-4B93-A4C2-F1718E1DAA1F}" type="pres">
      <dgm:prSet presAssocID="{80104527-DC50-4EFB-B602-E46517F5B8C2}" presName="node" presStyleLbl="vennNode1" presStyleIdx="13" presStyleCnt="19" custScaleX="247913" custScaleY="79292" custRadScaleRad="88366" custRadScaleInc="-328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C2D58-6827-459A-BDE3-EEDB5E868118}" type="pres">
      <dgm:prSet presAssocID="{08F7BFA2-5518-4989-A7D7-5AA7D5D75B3C}" presName="node" presStyleLbl="vennNode1" presStyleIdx="14" presStyleCnt="19" custScaleX="221194" custScaleY="52573" custRadScaleRad="124499" custRadScaleInc="47818">
        <dgm:presLayoutVars>
          <dgm:bulletEnabled val="1"/>
        </dgm:presLayoutVars>
      </dgm:prSet>
      <dgm:spPr/>
    </dgm:pt>
    <dgm:pt modelId="{AD6F03FC-71DF-472B-A145-0B063AA78301}" type="pres">
      <dgm:prSet presAssocID="{091042A3-7609-4697-9EC2-A57954696B00}" presName="node" presStyleLbl="vennNode1" presStyleIdx="15" presStyleCnt="19" custScaleX="221194" custScaleY="52573" custRadScaleRad="126419" custRadScaleInc="1032">
        <dgm:presLayoutVars>
          <dgm:bulletEnabled val="1"/>
        </dgm:presLayoutVars>
      </dgm:prSet>
      <dgm:spPr/>
    </dgm:pt>
    <dgm:pt modelId="{221615A6-4638-48A7-87F1-858F92EEB2D5}" type="pres">
      <dgm:prSet presAssocID="{27419EF2-BF6E-4E86-9AC1-45544CE95025}" presName="node" presStyleLbl="vennNode1" presStyleIdx="16" presStyleCnt="19" custScaleX="221194" custScaleY="52573" custRadScaleRad="130742" custRadScaleInc="-50629">
        <dgm:presLayoutVars>
          <dgm:bulletEnabled val="1"/>
        </dgm:presLayoutVars>
      </dgm:prSet>
      <dgm:spPr/>
    </dgm:pt>
    <dgm:pt modelId="{DAEC88CF-AAE8-4897-A4BE-0FDB82AB2ED0}" type="pres">
      <dgm:prSet presAssocID="{77DCB12D-5CF9-438E-9474-743D8E5784DF}" presName="node" presStyleLbl="vennNode1" presStyleIdx="17" presStyleCnt="19" custScaleX="248814" custScaleY="52573" custRadScaleRad="138907" custRadScaleInc="-106676">
        <dgm:presLayoutVars>
          <dgm:bulletEnabled val="1"/>
        </dgm:presLayoutVars>
      </dgm:prSet>
      <dgm:spPr/>
    </dgm:pt>
    <dgm:pt modelId="{87257151-56C4-4392-B18A-FA4DD7136578}" type="pres">
      <dgm:prSet presAssocID="{1B7176F6-704F-424F-AE06-1ACC02A6C60C}" presName="node" presStyleLbl="vennNode1" presStyleIdx="18" presStyleCnt="19" custScaleX="221194" custScaleY="52573" custRadScaleRad="139205" custRadScaleInc="-142320">
        <dgm:presLayoutVars>
          <dgm:bulletEnabled val="1"/>
        </dgm:presLayoutVars>
      </dgm:prSet>
      <dgm:spPr/>
    </dgm:pt>
  </dgm:ptLst>
  <dgm:cxnLst>
    <dgm:cxn modelId="{4AF5CEBC-449D-4461-A605-E7FEEFD25CE0}" srcId="{968EAC74-C61B-4CC2-AB56-BBE1C0F69663}" destId="{08F7BFA2-5518-4989-A7D7-5AA7D5D75B3C}" srcOrd="13" destOrd="0" parTransId="{34F8A596-DDC5-409F-B501-9C1FD1ACA458}" sibTransId="{1832615E-F885-4A33-9B3B-BB708EFF3AFC}"/>
    <dgm:cxn modelId="{3310016C-0EB4-4DA1-AD47-F5E924340B7B}" srcId="{24089629-DDD2-4507-9F29-798D67FC746A}" destId="{968EAC74-C61B-4CC2-AB56-BBE1C0F69663}" srcOrd="0" destOrd="0" parTransId="{16FFD7EF-E43A-4C2A-B792-423FA21F4F53}" sibTransId="{9FFDBFE4-DCC8-488A-B012-180AFE25AFBD}"/>
    <dgm:cxn modelId="{6EE498F1-BD10-46C3-B52A-4D5581A316DF}" type="presOf" srcId="{9DB0AEB2-AA2A-4CF4-AB1D-81A451F4C321}" destId="{78C8D95B-4C44-470E-A128-4BC273C63C42}" srcOrd="0" destOrd="0" presId="urn:microsoft.com/office/officeart/2005/8/layout/radial3"/>
    <dgm:cxn modelId="{9EF0DA8E-829B-4229-A390-6A2B0D43CC58}" srcId="{968EAC74-C61B-4CC2-AB56-BBE1C0F69663}" destId="{FCBDFB87-EB66-42C6-8A35-64BF44C71FA4}" srcOrd="6" destOrd="0" parTransId="{D78CA326-5020-481C-94FC-9966DC816D09}" sibTransId="{DF40DF54-1648-41CB-AA12-0F5600EB83DE}"/>
    <dgm:cxn modelId="{5C8CA640-A71B-4DA8-88F0-3026F97D714F}" type="presOf" srcId="{B47CD76C-C96D-4D9F-9116-A30E6B2FBD92}" destId="{2FD78EC9-4FB2-46DA-A991-AC5E45A292BF}" srcOrd="0" destOrd="0" presId="urn:microsoft.com/office/officeart/2005/8/layout/radial3"/>
    <dgm:cxn modelId="{2FA6027B-02AA-4DC4-A4E0-78C5582E0EA2}" srcId="{968EAC74-C61B-4CC2-AB56-BBE1C0F69663}" destId="{27419EF2-BF6E-4E86-9AC1-45544CE95025}" srcOrd="15" destOrd="0" parTransId="{84D81C9D-9F08-4628-B641-E7C91AE4263F}" sibTransId="{14C7DA0E-2E4B-44A2-AB74-A5DE70666BFF}"/>
    <dgm:cxn modelId="{01297505-7856-409D-BDAC-8D643FAC886A}" srcId="{968EAC74-C61B-4CC2-AB56-BBE1C0F69663}" destId="{1B7176F6-704F-424F-AE06-1ACC02A6C60C}" srcOrd="17" destOrd="0" parTransId="{2BE70001-EA72-4F00-A432-639A596968C2}" sibTransId="{3374B757-27C4-49AE-B816-4723C8C37786}"/>
    <dgm:cxn modelId="{E2B9D9AE-DCCA-493E-8072-92290082BD6B}" srcId="{968EAC74-C61B-4CC2-AB56-BBE1C0F69663}" destId="{4F67ECFD-1CD5-4977-AF1A-E8D1CAAC6578}" srcOrd="4" destOrd="0" parTransId="{317192BF-3358-4A63-9254-864EA2279F79}" sibTransId="{A545ED1E-09B9-45C2-87BD-B54DCB79C3B3}"/>
    <dgm:cxn modelId="{0E27A52C-C3A6-4E82-9520-41C5169470D5}" type="presOf" srcId="{77DCB12D-5CF9-438E-9474-743D8E5784DF}" destId="{DAEC88CF-AAE8-4897-A4BE-0FDB82AB2ED0}" srcOrd="0" destOrd="0" presId="urn:microsoft.com/office/officeart/2005/8/layout/radial3"/>
    <dgm:cxn modelId="{0AD39D56-85B7-4972-84C1-61ADB47D911F}" srcId="{968EAC74-C61B-4CC2-AB56-BBE1C0F69663}" destId="{B47CD76C-C96D-4D9F-9116-A30E6B2FBD92}" srcOrd="8" destOrd="0" parTransId="{637BAE97-3E16-477B-8E1B-F967DA22E412}" sibTransId="{9559026D-3482-4240-B618-ED4EAA130082}"/>
    <dgm:cxn modelId="{90D0C01E-7972-478C-9622-C1744314AF47}" srcId="{968EAC74-C61B-4CC2-AB56-BBE1C0F69663}" destId="{77DCB12D-5CF9-438E-9474-743D8E5784DF}" srcOrd="16" destOrd="0" parTransId="{621C71FC-4A7A-41EF-98FF-0B6B51D7A311}" sibTransId="{BE244036-8F14-4614-9712-ADFFAD18CE8F}"/>
    <dgm:cxn modelId="{FFA743A7-F1C4-478C-88CE-FB0EC7E6A61B}" type="presOf" srcId="{EBC5B024-D4D4-4A48-A3B9-624C49F7639A}" destId="{6C3B92CC-8295-4B08-88AA-CF8CA3607C57}" srcOrd="0" destOrd="0" presId="urn:microsoft.com/office/officeart/2005/8/layout/radial3"/>
    <dgm:cxn modelId="{59DE53FE-C16F-446B-B29C-76A35232DD01}" type="presOf" srcId="{80104527-DC50-4EFB-B602-E46517F5B8C2}" destId="{69DB4BF8-EAE2-4B93-A4C2-F1718E1DAA1F}" srcOrd="0" destOrd="0" presId="urn:microsoft.com/office/officeart/2005/8/layout/radial3"/>
    <dgm:cxn modelId="{4A0C9472-840F-4E62-8379-BEA377E878EF}" srcId="{968EAC74-C61B-4CC2-AB56-BBE1C0F69663}" destId="{5E772AC2-E711-47D7-A577-C080DF00E5C7}" srcOrd="10" destOrd="0" parTransId="{D0D2E404-6CD1-4674-835D-1ABD13DC2163}" sibTransId="{4F185599-14A4-463F-A2A3-7CD0BCE9196B}"/>
    <dgm:cxn modelId="{F474B4EF-6FF5-479C-9124-EF561783D517}" type="presOf" srcId="{4F67ECFD-1CD5-4977-AF1A-E8D1CAAC6578}" destId="{7FE21530-2951-4215-A40B-26E7B3B6E286}" srcOrd="0" destOrd="0" presId="urn:microsoft.com/office/officeart/2005/8/layout/radial3"/>
    <dgm:cxn modelId="{ED6089CA-7736-4DEB-9FAA-2BE51BCBF824}" srcId="{968EAC74-C61B-4CC2-AB56-BBE1C0F69663}" destId="{EBC5B024-D4D4-4A48-A3B9-624C49F7639A}" srcOrd="5" destOrd="0" parTransId="{BEB69F55-2A74-4E67-9531-F33AF09C8EDD}" sibTransId="{87011F36-42FC-4515-9041-03125FE9D9A4}"/>
    <dgm:cxn modelId="{68E3C52E-3764-423A-A17E-683BBF167C4B}" type="presOf" srcId="{968EAC74-C61B-4CC2-AB56-BBE1C0F69663}" destId="{1D13AF7C-6903-4DBC-BA26-E226A2E085D3}" srcOrd="0" destOrd="0" presId="urn:microsoft.com/office/officeart/2005/8/layout/radial3"/>
    <dgm:cxn modelId="{1BDEB9D8-B701-42E1-8F8B-7A3F76F88C77}" type="presOf" srcId="{249739CA-CDE4-445A-826A-C6A924388E73}" destId="{88C45FB8-F6F9-45CB-BB84-118D7B17E021}" srcOrd="0" destOrd="0" presId="urn:microsoft.com/office/officeart/2005/8/layout/radial3"/>
    <dgm:cxn modelId="{264C6028-D1B5-4A5A-BA33-1E08CF011FAC}" type="presOf" srcId="{949665DB-82FC-4734-84B7-7A0EB40F15A9}" destId="{165CF76A-12DF-4BA6-B8F9-C26D45441917}" srcOrd="0" destOrd="0" presId="urn:microsoft.com/office/officeart/2005/8/layout/radial3"/>
    <dgm:cxn modelId="{557DB12A-60F9-4525-8142-F57016E8E4D3}" srcId="{968EAC74-C61B-4CC2-AB56-BBE1C0F69663}" destId="{80104527-DC50-4EFB-B602-E46517F5B8C2}" srcOrd="12" destOrd="0" parTransId="{A9CAC6A2-A859-4706-B569-D9778F6A0E93}" sibTransId="{039E1903-2682-4698-93E5-B0806C753228}"/>
    <dgm:cxn modelId="{F651E2EE-4DE7-4FDA-A69B-310E434FA395}" srcId="{968EAC74-C61B-4CC2-AB56-BBE1C0F69663}" destId="{249739CA-CDE4-445A-826A-C6A924388E73}" srcOrd="3" destOrd="0" parTransId="{4CBFE727-7EB9-4D2C-810D-24F07E92C035}" sibTransId="{A07BD5B6-6C67-4EA5-933E-8F76CEA0AE1E}"/>
    <dgm:cxn modelId="{A75DE865-C3E3-4BD3-9BFF-A3997930DBD8}" srcId="{968EAC74-C61B-4CC2-AB56-BBE1C0F69663}" destId="{CCFBD1D2-8C84-41B8-B5D6-26A9F8646275}" srcOrd="9" destOrd="0" parTransId="{2F8108F6-9B43-460F-BBD6-BFDFBBD885E5}" sibTransId="{13E53550-0BEC-40A7-977C-9234D51E4C79}"/>
    <dgm:cxn modelId="{E3668C0E-1D16-4142-9787-EB26FAE3FFFE}" type="presOf" srcId="{24089629-DDD2-4507-9F29-798D67FC746A}" destId="{D8798832-682C-4F70-8A45-2E4ACF7FF5CE}" srcOrd="0" destOrd="0" presId="urn:microsoft.com/office/officeart/2005/8/layout/radial3"/>
    <dgm:cxn modelId="{75135AC2-0F86-420C-8175-FBE6E1211866}" type="presOf" srcId="{FCBDFB87-EB66-42C6-8A35-64BF44C71FA4}" destId="{A0478336-C722-47E9-B8E9-E2B4E2465472}" srcOrd="0" destOrd="0" presId="urn:microsoft.com/office/officeart/2005/8/layout/radial3"/>
    <dgm:cxn modelId="{E9C34F53-EC02-4C32-9803-D63040F2F592}" srcId="{968EAC74-C61B-4CC2-AB56-BBE1C0F69663}" destId="{9DB0AEB2-AA2A-4CF4-AB1D-81A451F4C321}" srcOrd="0" destOrd="0" parTransId="{C84D7CDE-63DC-43AB-85F8-43F9EA83778B}" sibTransId="{D576EB3C-0D96-4492-8C2B-A4759832457E}"/>
    <dgm:cxn modelId="{CD3E9377-B780-40DF-A50A-231074112E1D}" type="presOf" srcId="{CCFBD1D2-8C84-41B8-B5D6-26A9F8646275}" destId="{E758009E-7077-42F5-B4FA-A663CCCF54D8}" srcOrd="0" destOrd="0" presId="urn:microsoft.com/office/officeart/2005/8/layout/radial3"/>
    <dgm:cxn modelId="{59FD4DA9-CD2E-46DA-A08D-C111E402EB26}" type="presOf" srcId="{091042A3-7609-4697-9EC2-A57954696B00}" destId="{AD6F03FC-71DF-472B-A145-0B063AA78301}" srcOrd="0" destOrd="0" presId="urn:microsoft.com/office/officeart/2005/8/layout/radial3"/>
    <dgm:cxn modelId="{761CCCE2-726D-42BB-B96C-9D19C8D768DC}" type="presOf" srcId="{1B7176F6-704F-424F-AE06-1ACC02A6C60C}" destId="{87257151-56C4-4392-B18A-FA4DD7136578}" srcOrd="0" destOrd="0" presId="urn:microsoft.com/office/officeart/2005/8/layout/radial3"/>
    <dgm:cxn modelId="{62624945-C3B6-446B-BBB8-4AD4776204BF}" type="presOf" srcId="{A1BF964D-F726-4E92-9A91-F29EB7424AC5}" destId="{19EF37D0-C4C1-49A3-AF47-E9F815D2A48F}" srcOrd="0" destOrd="0" presId="urn:microsoft.com/office/officeart/2005/8/layout/radial3"/>
    <dgm:cxn modelId="{9975715D-64E8-46DD-9182-ADC642F295DF}" type="presOf" srcId="{E010E58E-02E4-4B5C-A60B-CB2395F185F6}" destId="{84000BC0-563B-4633-940D-CDADBB61C8ED}" srcOrd="0" destOrd="0" presId="urn:microsoft.com/office/officeart/2005/8/layout/radial3"/>
    <dgm:cxn modelId="{C3D1800C-8A86-4E7D-A299-79869FBBBF98}" type="presOf" srcId="{08F7BFA2-5518-4989-A7D7-5AA7D5D75B3C}" destId="{D6AC2D58-6827-459A-BDE3-EEDB5E868118}" srcOrd="0" destOrd="0" presId="urn:microsoft.com/office/officeart/2005/8/layout/radial3"/>
    <dgm:cxn modelId="{62D7E23E-625C-4CC3-BAEA-2DD538747A83}" type="presOf" srcId="{A7FCF2FE-FB43-4C96-A55F-9AAC8255CACC}" destId="{CFDA5799-5B8A-48C8-BB10-DF8BFD046234}" srcOrd="0" destOrd="0" presId="urn:microsoft.com/office/officeart/2005/8/layout/radial3"/>
    <dgm:cxn modelId="{FA9E4238-10B4-46C2-A8B3-F72C35911A98}" type="presOf" srcId="{27419EF2-BF6E-4E86-9AC1-45544CE95025}" destId="{221615A6-4638-48A7-87F1-858F92EEB2D5}" srcOrd="0" destOrd="0" presId="urn:microsoft.com/office/officeart/2005/8/layout/radial3"/>
    <dgm:cxn modelId="{5A63B365-DFD2-481F-9757-FF465C3E5D7F}" srcId="{968EAC74-C61B-4CC2-AB56-BBE1C0F69663}" destId="{A1BF964D-F726-4E92-9A91-F29EB7424AC5}" srcOrd="2" destOrd="0" parTransId="{D4545A69-8228-4233-AC55-1EF6ADD13E33}" sibTransId="{05DF9FA1-5195-4335-A163-DCC3CF0F6D63}"/>
    <dgm:cxn modelId="{4552A0ED-1FF8-40CA-B39C-B3D4E5441D9A}" srcId="{968EAC74-C61B-4CC2-AB56-BBE1C0F69663}" destId="{949665DB-82FC-4734-84B7-7A0EB40F15A9}" srcOrd="1" destOrd="0" parTransId="{D1588C78-A571-47B6-ADA4-CA3B4C2D9C69}" sibTransId="{8055AE55-B666-4B1E-89F5-C4B666F25E88}"/>
    <dgm:cxn modelId="{C5B2D79A-F972-4698-9CD7-4CD433CAC159}" srcId="{968EAC74-C61B-4CC2-AB56-BBE1C0F69663}" destId="{E010E58E-02E4-4B5C-A60B-CB2395F185F6}" srcOrd="11" destOrd="0" parTransId="{ACB14014-D489-46E5-B99B-AFE3B343FCC1}" sibTransId="{526C3441-A4CD-4B0E-AB80-5CA0F764B6AA}"/>
    <dgm:cxn modelId="{6ECDCE4E-3A1D-424A-BCBC-ADBE5104B727}" type="presOf" srcId="{5E772AC2-E711-47D7-A577-C080DF00E5C7}" destId="{923EF034-9D10-4F01-B5B2-B9B16792E5A6}" srcOrd="0" destOrd="0" presId="urn:microsoft.com/office/officeart/2005/8/layout/radial3"/>
    <dgm:cxn modelId="{E9A7D731-18D1-46D4-982E-32EF45B58C9E}" srcId="{968EAC74-C61B-4CC2-AB56-BBE1C0F69663}" destId="{A7FCF2FE-FB43-4C96-A55F-9AAC8255CACC}" srcOrd="7" destOrd="0" parTransId="{9780678C-C659-4AB7-9E9B-184F31D5D127}" sibTransId="{08667DB2-9F06-44E2-A36A-1BA7C1F07023}"/>
    <dgm:cxn modelId="{8AA66EFD-DB0E-465A-847A-720B814D7F47}" srcId="{968EAC74-C61B-4CC2-AB56-BBE1C0F69663}" destId="{091042A3-7609-4697-9EC2-A57954696B00}" srcOrd="14" destOrd="0" parTransId="{42DA011E-4179-436C-B325-644E0EA3EEFC}" sibTransId="{19577EEE-E68C-4BA3-8EFB-7F8FA932C27F}"/>
    <dgm:cxn modelId="{454EB997-B9E8-4B69-A511-61E5CB0728C5}" type="presParOf" srcId="{D8798832-682C-4F70-8A45-2E4ACF7FF5CE}" destId="{CBFFF95E-BD91-4E63-BAD3-0835B41F7962}" srcOrd="0" destOrd="0" presId="urn:microsoft.com/office/officeart/2005/8/layout/radial3"/>
    <dgm:cxn modelId="{ED3A344D-A583-468D-9EE9-4C07712B2D38}" type="presParOf" srcId="{CBFFF95E-BD91-4E63-BAD3-0835B41F7962}" destId="{1D13AF7C-6903-4DBC-BA26-E226A2E085D3}" srcOrd="0" destOrd="0" presId="urn:microsoft.com/office/officeart/2005/8/layout/radial3"/>
    <dgm:cxn modelId="{E5FBBC79-3F6C-433C-90BF-1D2EA343252D}" type="presParOf" srcId="{CBFFF95E-BD91-4E63-BAD3-0835B41F7962}" destId="{78C8D95B-4C44-470E-A128-4BC273C63C42}" srcOrd="1" destOrd="0" presId="urn:microsoft.com/office/officeart/2005/8/layout/radial3"/>
    <dgm:cxn modelId="{C94A2DC2-6A9D-4732-B47D-7B0A016AD57F}" type="presParOf" srcId="{CBFFF95E-BD91-4E63-BAD3-0835B41F7962}" destId="{165CF76A-12DF-4BA6-B8F9-C26D45441917}" srcOrd="2" destOrd="0" presId="urn:microsoft.com/office/officeart/2005/8/layout/radial3"/>
    <dgm:cxn modelId="{99A25662-FB07-48D9-AE5E-3CA58007B660}" type="presParOf" srcId="{CBFFF95E-BD91-4E63-BAD3-0835B41F7962}" destId="{19EF37D0-C4C1-49A3-AF47-E9F815D2A48F}" srcOrd="3" destOrd="0" presId="urn:microsoft.com/office/officeart/2005/8/layout/radial3"/>
    <dgm:cxn modelId="{8DC1E76B-1DDE-4E83-9976-4A6888C70E7F}" type="presParOf" srcId="{CBFFF95E-BD91-4E63-BAD3-0835B41F7962}" destId="{88C45FB8-F6F9-45CB-BB84-118D7B17E021}" srcOrd="4" destOrd="0" presId="urn:microsoft.com/office/officeart/2005/8/layout/radial3"/>
    <dgm:cxn modelId="{4E5BAC93-B500-4972-A35A-D96212BF6838}" type="presParOf" srcId="{CBFFF95E-BD91-4E63-BAD3-0835B41F7962}" destId="{7FE21530-2951-4215-A40B-26E7B3B6E286}" srcOrd="5" destOrd="0" presId="urn:microsoft.com/office/officeart/2005/8/layout/radial3"/>
    <dgm:cxn modelId="{F25A3879-421A-4F7A-BF93-E55C51E164B2}" type="presParOf" srcId="{CBFFF95E-BD91-4E63-BAD3-0835B41F7962}" destId="{6C3B92CC-8295-4B08-88AA-CF8CA3607C57}" srcOrd="6" destOrd="0" presId="urn:microsoft.com/office/officeart/2005/8/layout/radial3"/>
    <dgm:cxn modelId="{D16013F7-55EB-405E-A087-ECD1211BAEC4}" type="presParOf" srcId="{CBFFF95E-BD91-4E63-BAD3-0835B41F7962}" destId="{A0478336-C722-47E9-B8E9-E2B4E2465472}" srcOrd="7" destOrd="0" presId="urn:microsoft.com/office/officeart/2005/8/layout/radial3"/>
    <dgm:cxn modelId="{5E056945-816E-4F40-9798-FD39326BE6E2}" type="presParOf" srcId="{CBFFF95E-BD91-4E63-BAD3-0835B41F7962}" destId="{CFDA5799-5B8A-48C8-BB10-DF8BFD046234}" srcOrd="8" destOrd="0" presId="urn:microsoft.com/office/officeart/2005/8/layout/radial3"/>
    <dgm:cxn modelId="{87966DAE-2A02-4A56-8BF8-0549A3114EEA}" type="presParOf" srcId="{CBFFF95E-BD91-4E63-BAD3-0835B41F7962}" destId="{2FD78EC9-4FB2-46DA-A991-AC5E45A292BF}" srcOrd="9" destOrd="0" presId="urn:microsoft.com/office/officeart/2005/8/layout/radial3"/>
    <dgm:cxn modelId="{1F2F6791-A829-4BB3-BC2C-80A9412C61B4}" type="presParOf" srcId="{CBFFF95E-BD91-4E63-BAD3-0835B41F7962}" destId="{E758009E-7077-42F5-B4FA-A663CCCF54D8}" srcOrd="10" destOrd="0" presId="urn:microsoft.com/office/officeart/2005/8/layout/radial3"/>
    <dgm:cxn modelId="{994B5EE2-281D-40E0-A7D1-8ECDCFEE7DA2}" type="presParOf" srcId="{CBFFF95E-BD91-4E63-BAD3-0835B41F7962}" destId="{923EF034-9D10-4F01-B5B2-B9B16792E5A6}" srcOrd="11" destOrd="0" presId="urn:microsoft.com/office/officeart/2005/8/layout/radial3"/>
    <dgm:cxn modelId="{13BC0DC7-AEEF-4BA8-8C6B-559268861128}" type="presParOf" srcId="{CBFFF95E-BD91-4E63-BAD3-0835B41F7962}" destId="{84000BC0-563B-4633-940D-CDADBB61C8ED}" srcOrd="12" destOrd="0" presId="urn:microsoft.com/office/officeart/2005/8/layout/radial3"/>
    <dgm:cxn modelId="{1E42F705-DD26-4F53-AB59-9DC651410F16}" type="presParOf" srcId="{CBFFF95E-BD91-4E63-BAD3-0835B41F7962}" destId="{69DB4BF8-EAE2-4B93-A4C2-F1718E1DAA1F}" srcOrd="13" destOrd="0" presId="urn:microsoft.com/office/officeart/2005/8/layout/radial3"/>
    <dgm:cxn modelId="{D9B3B5C1-5EAC-49CA-870C-A080F86FF059}" type="presParOf" srcId="{CBFFF95E-BD91-4E63-BAD3-0835B41F7962}" destId="{D6AC2D58-6827-459A-BDE3-EEDB5E868118}" srcOrd="14" destOrd="0" presId="urn:microsoft.com/office/officeart/2005/8/layout/radial3"/>
    <dgm:cxn modelId="{0178936C-B3A9-48C1-8EC9-B1966204436B}" type="presParOf" srcId="{CBFFF95E-BD91-4E63-BAD3-0835B41F7962}" destId="{AD6F03FC-71DF-472B-A145-0B063AA78301}" srcOrd="15" destOrd="0" presId="urn:microsoft.com/office/officeart/2005/8/layout/radial3"/>
    <dgm:cxn modelId="{BE2F87B9-3357-460B-B76D-94C4F142BDD0}" type="presParOf" srcId="{CBFFF95E-BD91-4E63-BAD3-0835B41F7962}" destId="{221615A6-4638-48A7-87F1-858F92EEB2D5}" srcOrd="16" destOrd="0" presId="urn:microsoft.com/office/officeart/2005/8/layout/radial3"/>
    <dgm:cxn modelId="{7D1A8FE3-6311-4575-AFEE-422282C1DE9C}" type="presParOf" srcId="{CBFFF95E-BD91-4E63-BAD3-0835B41F7962}" destId="{DAEC88CF-AAE8-4897-A4BE-0FDB82AB2ED0}" srcOrd="17" destOrd="0" presId="urn:microsoft.com/office/officeart/2005/8/layout/radial3"/>
    <dgm:cxn modelId="{7D9F3E49-E886-4F99-A85A-1CB69C592242}" type="presParOf" srcId="{CBFFF95E-BD91-4E63-BAD3-0835B41F7962}" destId="{87257151-56C4-4392-B18A-FA4DD7136578}" srcOrd="18" destOrd="0" presId="urn:microsoft.com/office/officeart/2005/8/layout/radial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F6CBCA-ACD3-40E6-A9D2-D35E0D8AF219}" type="doc">
      <dgm:prSet loTypeId="urn:microsoft.com/office/officeart/2005/8/layout/radial3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ADB36AF-8521-43C8-A36C-2FA0BC6ADEA1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  <a:effectLst/>
              <a:latin typeface="Comic Sans MS" pitchFamily="66" charset="0"/>
              <a:cs typeface="Times New Roman" pitchFamily="18" charset="0"/>
            </a:rPr>
            <a:t>Види занять        з розвитку мовлення</a:t>
          </a:r>
          <a:endParaRPr lang="ru-RU" sz="2400" b="1" dirty="0">
            <a:solidFill>
              <a:srgbClr val="002060"/>
            </a:solidFill>
            <a:effectLst/>
            <a:latin typeface="Comic Sans MS" pitchFamily="66" charset="0"/>
            <a:cs typeface="Times New Roman" pitchFamily="18" charset="0"/>
          </a:endParaRPr>
        </a:p>
      </dgm:t>
    </dgm:pt>
    <dgm:pt modelId="{5902B0E8-9621-4E06-BD3A-B25B3A06B528}" type="parTrans" cxnId="{70DBA46D-F5E1-4232-A867-0473ACAA830D}">
      <dgm:prSet/>
      <dgm:spPr/>
      <dgm:t>
        <a:bodyPr/>
        <a:lstStyle/>
        <a:p>
          <a:endParaRPr lang="ru-RU"/>
        </a:p>
      </dgm:t>
    </dgm:pt>
    <dgm:pt modelId="{68E7F96D-46F0-47A9-A8DF-D3997DF54898}" type="sibTrans" cxnId="{70DBA46D-F5E1-4232-A867-0473ACAA830D}">
      <dgm:prSet/>
      <dgm:spPr/>
      <dgm:t>
        <a:bodyPr/>
        <a:lstStyle/>
        <a:p>
          <a:endParaRPr lang="ru-RU"/>
        </a:p>
      </dgm:t>
    </dgm:pt>
    <dgm:pt modelId="{8C181617-5F78-49A5-AA50-B4883E60AB9C}">
      <dgm:prSet phldrT="[Текст]" custT="1"/>
      <dgm:spPr/>
      <dgm:t>
        <a:bodyPr/>
        <a:lstStyle/>
        <a:p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Ознайомлення з природним довкіллям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52ECB217-A6BA-49E8-B843-F5D0896C2A21}" type="parTrans" cxnId="{D41FC05C-791E-4268-B278-2076CBCA4443}">
      <dgm:prSet/>
      <dgm:spPr/>
      <dgm:t>
        <a:bodyPr/>
        <a:lstStyle/>
        <a:p>
          <a:endParaRPr lang="ru-RU"/>
        </a:p>
      </dgm:t>
    </dgm:pt>
    <dgm:pt modelId="{BCF3EC9A-1CAD-4A2A-A386-2CF5350DDE56}" type="sibTrans" cxnId="{D41FC05C-791E-4268-B278-2076CBCA4443}">
      <dgm:prSet/>
      <dgm:spPr/>
      <dgm:t>
        <a:bodyPr/>
        <a:lstStyle/>
        <a:p>
          <a:endParaRPr lang="ru-RU"/>
        </a:p>
      </dgm:t>
    </dgm:pt>
    <dgm:pt modelId="{27027ED0-60A8-455D-AA2B-F2348B38B613}">
      <dgm:prSet phldrT="[Текст]" custT="1"/>
      <dgm:spPr/>
      <dgm:t>
        <a:bodyPr/>
        <a:lstStyle/>
        <a:p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Ознайомлення з предметним довкіллям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F17BC3A9-2A7F-4C21-985A-7B44F140D64A}" type="parTrans" cxnId="{6ABEE705-7150-4C0D-969C-F25BC670BE25}">
      <dgm:prSet/>
      <dgm:spPr/>
      <dgm:t>
        <a:bodyPr/>
        <a:lstStyle/>
        <a:p>
          <a:endParaRPr lang="ru-RU"/>
        </a:p>
      </dgm:t>
    </dgm:pt>
    <dgm:pt modelId="{95678617-31CD-4CAB-AC21-80F593414314}" type="sibTrans" cxnId="{6ABEE705-7150-4C0D-969C-F25BC670BE25}">
      <dgm:prSet/>
      <dgm:spPr/>
      <dgm:t>
        <a:bodyPr/>
        <a:lstStyle/>
        <a:p>
          <a:endParaRPr lang="ru-RU"/>
        </a:p>
      </dgm:t>
    </dgm:pt>
    <dgm:pt modelId="{C4BEAD57-1ED0-4BE0-A089-5EE7B7F0A8AA}">
      <dgm:prSet phldrT="[Текст]" custT="1"/>
      <dgm:spPr/>
      <dgm:t>
        <a:bodyPr/>
        <a:lstStyle/>
        <a:p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Художня література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49A43950-DACE-4D7D-83B7-84CB07167C21}" type="parTrans" cxnId="{4C0224EF-D223-420B-9C59-0FA09B1FF229}">
      <dgm:prSet/>
      <dgm:spPr/>
      <dgm:t>
        <a:bodyPr/>
        <a:lstStyle/>
        <a:p>
          <a:endParaRPr lang="ru-RU"/>
        </a:p>
      </dgm:t>
    </dgm:pt>
    <dgm:pt modelId="{08AC9AD1-0276-47CB-9AD8-693F68E90B47}" type="sibTrans" cxnId="{4C0224EF-D223-420B-9C59-0FA09B1FF229}">
      <dgm:prSet/>
      <dgm:spPr/>
      <dgm:t>
        <a:bodyPr/>
        <a:lstStyle/>
        <a:p>
          <a:endParaRPr lang="ru-RU"/>
        </a:p>
      </dgm:t>
    </dgm:pt>
    <dgm:pt modelId="{0C14368C-22C8-47DD-96EB-4C7F76FFF1C2}">
      <dgm:prSet phldrT="[Текст]" custT="1"/>
      <dgm:spPr/>
      <dgm:t>
        <a:bodyPr/>
        <a:lstStyle/>
        <a:p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Навчання елементів грамоти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F579AFD9-37D9-476C-A0D6-DFEC505B3B12}" type="parTrans" cxnId="{276EB3E6-4450-4134-AD2E-1568364F3130}">
      <dgm:prSet/>
      <dgm:spPr/>
      <dgm:t>
        <a:bodyPr/>
        <a:lstStyle/>
        <a:p>
          <a:endParaRPr lang="ru-RU"/>
        </a:p>
      </dgm:t>
    </dgm:pt>
    <dgm:pt modelId="{AAEE75E2-1FAB-4006-910F-8CDE99FEE1A1}" type="sibTrans" cxnId="{276EB3E6-4450-4134-AD2E-1568364F3130}">
      <dgm:prSet/>
      <dgm:spPr/>
      <dgm:t>
        <a:bodyPr/>
        <a:lstStyle/>
        <a:p>
          <a:endParaRPr lang="ru-RU"/>
        </a:p>
      </dgm:t>
    </dgm:pt>
    <dgm:pt modelId="{3F13A9BD-7A27-4817-8A89-5E8D96CFA6D8}">
      <dgm:prSet phldrT="[Текст]" custT="1"/>
      <dgm:spPr/>
      <dgm:t>
        <a:bodyPr/>
        <a:lstStyle/>
        <a:p>
          <a:pPr algn="ctr"/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Основи здоров'я </a:t>
          </a:r>
          <a:r>
            <a:rPr lang="uk-UA" sz="1100" b="1" i="1" dirty="0" smtClean="0">
              <a:latin typeface="Times New Roman" pitchFamily="18" charset="0"/>
              <a:cs typeface="Times New Roman" pitchFamily="18" charset="0"/>
            </a:rPr>
            <a:t>(валеологія, безпека життєдіяльності) 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627C53E9-723E-494B-BADA-94164DF971CA}" type="parTrans" cxnId="{5202DB60-E1A1-4B6F-93E8-321292EB381C}">
      <dgm:prSet/>
      <dgm:spPr/>
      <dgm:t>
        <a:bodyPr/>
        <a:lstStyle/>
        <a:p>
          <a:endParaRPr lang="ru-RU"/>
        </a:p>
      </dgm:t>
    </dgm:pt>
    <dgm:pt modelId="{A08498FA-505F-4EA0-ABB6-BDB7D65AF245}" type="sibTrans" cxnId="{5202DB60-E1A1-4B6F-93E8-321292EB381C}">
      <dgm:prSet/>
      <dgm:spPr/>
      <dgm:t>
        <a:bodyPr/>
        <a:lstStyle/>
        <a:p>
          <a:endParaRPr lang="ru-RU"/>
        </a:p>
      </dgm:t>
    </dgm:pt>
    <dgm:pt modelId="{601F2987-E8E2-49D1-A7D4-C0A2DD078121}">
      <dgm:prSet phldrT="[Текст]" custT="1"/>
      <dgm:spPr/>
      <dgm:t>
        <a:bodyPr/>
        <a:lstStyle/>
        <a:p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Українознавство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0E82769B-4FDF-490A-9695-166E7DB99C27}" type="parTrans" cxnId="{1A1E5FDA-629B-49B3-A322-98847F912146}">
      <dgm:prSet/>
      <dgm:spPr/>
      <dgm:t>
        <a:bodyPr/>
        <a:lstStyle/>
        <a:p>
          <a:endParaRPr lang="ru-RU"/>
        </a:p>
      </dgm:t>
    </dgm:pt>
    <dgm:pt modelId="{57BB1ABA-89A2-4417-98DB-3B223BF488FE}" type="sibTrans" cxnId="{1A1E5FDA-629B-49B3-A322-98847F912146}">
      <dgm:prSet/>
      <dgm:spPr/>
      <dgm:t>
        <a:bodyPr/>
        <a:lstStyle/>
        <a:p>
          <a:endParaRPr lang="ru-RU"/>
        </a:p>
      </dgm:t>
    </dgm:pt>
    <dgm:pt modelId="{DE8FA1FA-95B8-4734-A8E6-40F9BC0232BD}">
      <dgm:prSet phldrT="[Текст]" custT="1"/>
      <dgm:spPr/>
      <dgm:t>
        <a:bodyPr/>
        <a:lstStyle/>
        <a:p>
          <a:r>
            <a:rPr lang="uk-UA" sz="1800" b="1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Мовленнєве спілкування </a:t>
          </a:r>
          <a:endParaRPr lang="ru-RU" sz="1800" b="1" i="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B184D8-663E-47AD-8128-308879884718}" type="parTrans" cxnId="{A4C4268B-F202-44D0-89EE-A4AB8E65F52E}">
      <dgm:prSet/>
      <dgm:spPr/>
      <dgm:t>
        <a:bodyPr/>
        <a:lstStyle/>
        <a:p>
          <a:endParaRPr lang="ru-RU"/>
        </a:p>
      </dgm:t>
    </dgm:pt>
    <dgm:pt modelId="{7E79B8C5-7774-416A-9AF3-18D15B4F3BEA}" type="sibTrans" cxnId="{A4C4268B-F202-44D0-89EE-A4AB8E65F52E}">
      <dgm:prSet/>
      <dgm:spPr/>
      <dgm:t>
        <a:bodyPr/>
        <a:lstStyle/>
        <a:p>
          <a:endParaRPr lang="ru-RU"/>
        </a:p>
      </dgm:t>
    </dgm:pt>
    <dgm:pt modelId="{AA1057C6-6F61-4EEC-9CE6-1302E838D5AA}">
      <dgm:prSet phldrT="[Текст]" custT="1"/>
      <dgm:spPr/>
      <dgm:t>
        <a:bodyPr/>
        <a:lstStyle/>
        <a:p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Сенсорне виховання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E4B039DA-38F8-4D93-A6C0-5CBA7A19C206}" type="parTrans" cxnId="{FFFAA160-0D99-460E-88C8-F82C06458FCA}">
      <dgm:prSet/>
      <dgm:spPr/>
      <dgm:t>
        <a:bodyPr/>
        <a:lstStyle/>
        <a:p>
          <a:endParaRPr lang="ru-RU"/>
        </a:p>
      </dgm:t>
    </dgm:pt>
    <dgm:pt modelId="{5CEE1E2F-75DB-45D2-B145-41C0C6362EDB}" type="sibTrans" cxnId="{FFFAA160-0D99-460E-88C8-F82C06458FCA}">
      <dgm:prSet/>
      <dgm:spPr/>
      <dgm:t>
        <a:bodyPr/>
        <a:lstStyle/>
        <a:p>
          <a:endParaRPr lang="ru-RU"/>
        </a:p>
      </dgm:t>
    </dgm:pt>
    <dgm:pt modelId="{C15C4ED3-B327-4382-90FB-20782FAA344C}" type="pres">
      <dgm:prSet presAssocID="{77F6CBCA-ACD3-40E6-A9D2-D35E0D8AF21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173413-E15B-434B-BCC7-BA5686FCF7EA}" type="pres">
      <dgm:prSet presAssocID="{77F6CBCA-ACD3-40E6-A9D2-D35E0D8AF219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E5E42B74-7DE2-4066-B401-70194A82061D}" type="pres">
      <dgm:prSet presAssocID="{0ADB36AF-8521-43C8-A36C-2FA0BC6ADEA1}" presName="centerShape" presStyleLbl="vennNode1" presStyleIdx="0" presStyleCnt="9" custScaleX="100332" custScaleY="85759"/>
      <dgm:spPr/>
      <dgm:t>
        <a:bodyPr/>
        <a:lstStyle/>
        <a:p>
          <a:endParaRPr lang="ru-RU"/>
        </a:p>
      </dgm:t>
    </dgm:pt>
    <dgm:pt modelId="{122BBDD4-84B8-4BC5-BFB5-406278ADB951}" type="pres">
      <dgm:prSet presAssocID="{8C181617-5F78-49A5-AA50-B4883E60AB9C}" presName="node" presStyleLbl="vennNode1" presStyleIdx="1" presStyleCnt="9" custScaleX="109542" custScaleY="109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A625B-C7AF-4B6F-AA19-7DCA3BE60DE9}" type="pres">
      <dgm:prSet presAssocID="{27027ED0-60A8-455D-AA2B-F2348B38B613}" presName="node" presStyleLbl="vennNode1" presStyleIdx="2" presStyleCnt="9" custScaleX="109542" custScaleY="109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7F6CE-F39E-4881-8FC5-A11BDEF4DE32}" type="pres">
      <dgm:prSet presAssocID="{C4BEAD57-1ED0-4BE0-A089-5EE7B7F0A8AA}" presName="node" presStyleLbl="vennNode1" presStyleIdx="3" presStyleCnt="9" custScaleX="123454" custScaleY="109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7AB54-FDAD-4A4F-BEE2-970F84574FA5}" type="pres">
      <dgm:prSet presAssocID="{AA1057C6-6F61-4EEC-9CE6-1302E838D5AA}" presName="node" presStyleLbl="vennNode1" presStyleIdx="4" presStyleCnt="9" custScaleX="109542" custScaleY="109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B7217-66A6-47A1-AFE4-2B0484424982}" type="pres">
      <dgm:prSet presAssocID="{DE8FA1FA-95B8-4734-A8E6-40F9BC0232BD}" presName="node" presStyleLbl="vennNode1" presStyleIdx="5" presStyleCnt="9" custScaleX="127565" custScaleY="109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60315-0A58-4B9E-BD95-4DE56E2AAE6E}" type="pres">
      <dgm:prSet presAssocID="{601F2987-E8E2-49D1-A7D4-C0A2DD078121}" presName="node" presStyleLbl="vennNode1" presStyleIdx="6" presStyleCnt="9" custScaleX="129138" custScaleY="109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69E32-4625-4D22-AC95-AAB3D0D242FA}" type="pres">
      <dgm:prSet presAssocID="{3F13A9BD-7A27-4817-8A89-5E8D96CFA6D8}" presName="node" presStyleLbl="vennNode1" presStyleIdx="7" presStyleCnt="9" custScaleX="129197" custScaleY="109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856ED-9461-4722-B7EE-B3B372BA46B3}" type="pres">
      <dgm:prSet presAssocID="{0C14368C-22C8-47DD-96EB-4C7F76FFF1C2}" presName="node" presStyleLbl="vennNode1" presStyleIdx="8" presStyleCnt="9" custScaleX="109542" custScaleY="109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1FC05C-791E-4268-B278-2076CBCA4443}" srcId="{0ADB36AF-8521-43C8-A36C-2FA0BC6ADEA1}" destId="{8C181617-5F78-49A5-AA50-B4883E60AB9C}" srcOrd="0" destOrd="0" parTransId="{52ECB217-A6BA-49E8-B843-F5D0896C2A21}" sibTransId="{BCF3EC9A-1CAD-4A2A-A386-2CF5350DDE56}"/>
    <dgm:cxn modelId="{54AB5C96-05BC-40D3-9BA8-263657A57701}" type="presOf" srcId="{AA1057C6-6F61-4EEC-9CE6-1302E838D5AA}" destId="{F9A7AB54-FDAD-4A4F-BEE2-970F84574FA5}" srcOrd="0" destOrd="0" presId="urn:microsoft.com/office/officeart/2005/8/layout/radial3"/>
    <dgm:cxn modelId="{4C0224EF-D223-420B-9C59-0FA09B1FF229}" srcId="{0ADB36AF-8521-43C8-A36C-2FA0BC6ADEA1}" destId="{C4BEAD57-1ED0-4BE0-A089-5EE7B7F0A8AA}" srcOrd="2" destOrd="0" parTransId="{49A43950-DACE-4D7D-83B7-84CB07167C21}" sibTransId="{08AC9AD1-0276-47CB-9AD8-693F68E90B47}"/>
    <dgm:cxn modelId="{6ABEE705-7150-4C0D-969C-F25BC670BE25}" srcId="{0ADB36AF-8521-43C8-A36C-2FA0BC6ADEA1}" destId="{27027ED0-60A8-455D-AA2B-F2348B38B613}" srcOrd="1" destOrd="0" parTransId="{F17BC3A9-2A7F-4C21-985A-7B44F140D64A}" sibTransId="{95678617-31CD-4CAB-AC21-80F593414314}"/>
    <dgm:cxn modelId="{1A1E5FDA-629B-49B3-A322-98847F912146}" srcId="{0ADB36AF-8521-43C8-A36C-2FA0BC6ADEA1}" destId="{601F2987-E8E2-49D1-A7D4-C0A2DD078121}" srcOrd="5" destOrd="0" parTransId="{0E82769B-4FDF-490A-9695-166E7DB99C27}" sibTransId="{57BB1ABA-89A2-4417-98DB-3B223BF488FE}"/>
    <dgm:cxn modelId="{D1AEDC73-4721-48E4-8D7A-48CF06E52CA1}" type="presOf" srcId="{3F13A9BD-7A27-4817-8A89-5E8D96CFA6D8}" destId="{27B69E32-4625-4D22-AC95-AAB3D0D242FA}" srcOrd="0" destOrd="0" presId="urn:microsoft.com/office/officeart/2005/8/layout/radial3"/>
    <dgm:cxn modelId="{B215FFC8-99E8-47E1-8C95-7F50D8F504B5}" type="presOf" srcId="{601F2987-E8E2-49D1-A7D4-C0A2DD078121}" destId="{A5460315-0A58-4B9E-BD95-4DE56E2AAE6E}" srcOrd="0" destOrd="0" presId="urn:microsoft.com/office/officeart/2005/8/layout/radial3"/>
    <dgm:cxn modelId="{276EB3E6-4450-4134-AD2E-1568364F3130}" srcId="{0ADB36AF-8521-43C8-A36C-2FA0BC6ADEA1}" destId="{0C14368C-22C8-47DD-96EB-4C7F76FFF1C2}" srcOrd="7" destOrd="0" parTransId="{F579AFD9-37D9-476C-A0D6-DFEC505B3B12}" sibTransId="{AAEE75E2-1FAB-4006-910F-8CDE99FEE1A1}"/>
    <dgm:cxn modelId="{A4C4268B-F202-44D0-89EE-A4AB8E65F52E}" srcId="{0ADB36AF-8521-43C8-A36C-2FA0BC6ADEA1}" destId="{DE8FA1FA-95B8-4734-A8E6-40F9BC0232BD}" srcOrd="4" destOrd="0" parTransId="{2EB184D8-663E-47AD-8128-308879884718}" sibTransId="{7E79B8C5-7774-416A-9AF3-18D15B4F3BEA}"/>
    <dgm:cxn modelId="{09F6CF4F-8E8B-44B0-98E9-4140187E67CB}" type="presOf" srcId="{77F6CBCA-ACD3-40E6-A9D2-D35E0D8AF219}" destId="{C15C4ED3-B327-4382-90FB-20782FAA344C}" srcOrd="0" destOrd="0" presId="urn:microsoft.com/office/officeart/2005/8/layout/radial3"/>
    <dgm:cxn modelId="{70DBA46D-F5E1-4232-A867-0473ACAA830D}" srcId="{77F6CBCA-ACD3-40E6-A9D2-D35E0D8AF219}" destId="{0ADB36AF-8521-43C8-A36C-2FA0BC6ADEA1}" srcOrd="0" destOrd="0" parTransId="{5902B0E8-9621-4E06-BD3A-B25B3A06B528}" sibTransId="{68E7F96D-46F0-47A9-A8DF-D3997DF54898}"/>
    <dgm:cxn modelId="{ECD554A0-5A27-405D-822A-3FAEF5841F82}" type="presOf" srcId="{C4BEAD57-1ED0-4BE0-A089-5EE7B7F0A8AA}" destId="{9547F6CE-F39E-4881-8FC5-A11BDEF4DE32}" srcOrd="0" destOrd="0" presId="urn:microsoft.com/office/officeart/2005/8/layout/radial3"/>
    <dgm:cxn modelId="{F9A2AB64-AFB2-4C54-AA13-516440B8AA96}" type="presOf" srcId="{DE8FA1FA-95B8-4734-A8E6-40F9BC0232BD}" destId="{E3DB7217-66A6-47A1-AFE4-2B0484424982}" srcOrd="0" destOrd="0" presId="urn:microsoft.com/office/officeart/2005/8/layout/radial3"/>
    <dgm:cxn modelId="{FFFAA160-0D99-460E-88C8-F82C06458FCA}" srcId="{0ADB36AF-8521-43C8-A36C-2FA0BC6ADEA1}" destId="{AA1057C6-6F61-4EEC-9CE6-1302E838D5AA}" srcOrd="3" destOrd="0" parTransId="{E4B039DA-38F8-4D93-A6C0-5CBA7A19C206}" sibTransId="{5CEE1E2F-75DB-45D2-B145-41C0C6362EDB}"/>
    <dgm:cxn modelId="{A4B82C78-6B5C-4A71-8E4E-D730CD90098E}" type="presOf" srcId="{0C14368C-22C8-47DD-96EB-4C7F76FFF1C2}" destId="{4CC856ED-9461-4722-B7EE-B3B372BA46B3}" srcOrd="0" destOrd="0" presId="urn:microsoft.com/office/officeart/2005/8/layout/radial3"/>
    <dgm:cxn modelId="{7DCEEFD4-4F87-4149-8583-AA71F43E605A}" type="presOf" srcId="{8C181617-5F78-49A5-AA50-B4883E60AB9C}" destId="{122BBDD4-84B8-4BC5-BFB5-406278ADB951}" srcOrd="0" destOrd="0" presId="urn:microsoft.com/office/officeart/2005/8/layout/radial3"/>
    <dgm:cxn modelId="{EAB47FBA-9920-4984-82C8-C47C17F3D44C}" type="presOf" srcId="{0ADB36AF-8521-43C8-A36C-2FA0BC6ADEA1}" destId="{E5E42B74-7DE2-4066-B401-70194A82061D}" srcOrd="0" destOrd="0" presId="urn:microsoft.com/office/officeart/2005/8/layout/radial3"/>
    <dgm:cxn modelId="{5202DB60-E1A1-4B6F-93E8-321292EB381C}" srcId="{0ADB36AF-8521-43C8-A36C-2FA0BC6ADEA1}" destId="{3F13A9BD-7A27-4817-8A89-5E8D96CFA6D8}" srcOrd="6" destOrd="0" parTransId="{627C53E9-723E-494B-BADA-94164DF971CA}" sibTransId="{A08498FA-505F-4EA0-ABB6-BDB7D65AF245}"/>
    <dgm:cxn modelId="{A4D4C697-CFB6-4FA2-9F8A-EEAD8C8DE04E}" type="presOf" srcId="{27027ED0-60A8-455D-AA2B-F2348B38B613}" destId="{0DEA625B-C7AF-4B6F-AA19-7DCA3BE60DE9}" srcOrd="0" destOrd="0" presId="urn:microsoft.com/office/officeart/2005/8/layout/radial3"/>
    <dgm:cxn modelId="{A7E0A07F-BDF5-4737-A6F1-230DDA987604}" type="presParOf" srcId="{C15C4ED3-B327-4382-90FB-20782FAA344C}" destId="{49173413-E15B-434B-BCC7-BA5686FCF7EA}" srcOrd="0" destOrd="0" presId="urn:microsoft.com/office/officeart/2005/8/layout/radial3"/>
    <dgm:cxn modelId="{58B2E565-79DB-4CD4-B1D2-0ACD4E3187B3}" type="presParOf" srcId="{49173413-E15B-434B-BCC7-BA5686FCF7EA}" destId="{E5E42B74-7DE2-4066-B401-70194A82061D}" srcOrd="0" destOrd="0" presId="urn:microsoft.com/office/officeart/2005/8/layout/radial3"/>
    <dgm:cxn modelId="{43CBA239-699D-41D4-B7CD-94CA3E620008}" type="presParOf" srcId="{49173413-E15B-434B-BCC7-BA5686FCF7EA}" destId="{122BBDD4-84B8-4BC5-BFB5-406278ADB951}" srcOrd="1" destOrd="0" presId="urn:microsoft.com/office/officeart/2005/8/layout/radial3"/>
    <dgm:cxn modelId="{E2C79817-830C-469A-8F01-64430D54F0EC}" type="presParOf" srcId="{49173413-E15B-434B-BCC7-BA5686FCF7EA}" destId="{0DEA625B-C7AF-4B6F-AA19-7DCA3BE60DE9}" srcOrd="2" destOrd="0" presId="urn:microsoft.com/office/officeart/2005/8/layout/radial3"/>
    <dgm:cxn modelId="{349FE6A7-585F-47DC-966E-88C72A695E37}" type="presParOf" srcId="{49173413-E15B-434B-BCC7-BA5686FCF7EA}" destId="{9547F6CE-F39E-4881-8FC5-A11BDEF4DE32}" srcOrd="3" destOrd="0" presId="urn:microsoft.com/office/officeart/2005/8/layout/radial3"/>
    <dgm:cxn modelId="{5895DC03-662E-43F9-A660-F48F9FD301DE}" type="presParOf" srcId="{49173413-E15B-434B-BCC7-BA5686FCF7EA}" destId="{F9A7AB54-FDAD-4A4F-BEE2-970F84574FA5}" srcOrd="4" destOrd="0" presId="urn:microsoft.com/office/officeart/2005/8/layout/radial3"/>
    <dgm:cxn modelId="{866B8714-38D6-42C9-AFF0-CCC017F7D6CE}" type="presParOf" srcId="{49173413-E15B-434B-BCC7-BA5686FCF7EA}" destId="{E3DB7217-66A6-47A1-AFE4-2B0484424982}" srcOrd="5" destOrd="0" presId="urn:microsoft.com/office/officeart/2005/8/layout/radial3"/>
    <dgm:cxn modelId="{63E58260-FA0C-463B-A7E9-D8C7B0DE7376}" type="presParOf" srcId="{49173413-E15B-434B-BCC7-BA5686FCF7EA}" destId="{A5460315-0A58-4B9E-BD95-4DE56E2AAE6E}" srcOrd="6" destOrd="0" presId="urn:microsoft.com/office/officeart/2005/8/layout/radial3"/>
    <dgm:cxn modelId="{485C98F1-1BB7-4D83-9E82-558D2315C2BA}" type="presParOf" srcId="{49173413-E15B-434B-BCC7-BA5686FCF7EA}" destId="{27B69E32-4625-4D22-AC95-AAB3D0D242FA}" srcOrd="7" destOrd="0" presId="urn:microsoft.com/office/officeart/2005/8/layout/radial3"/>
    <dgm:cxn modelId="{71482EB9-180D-4498-9671-10C8CF9A04CC}" type="presParOf" srcId="{49173413-E15B-434B-BCC7-BA5686FCF7EA}" destId="{4CC856ED-9461-4722-B7EE-B3B372BA46B3}" srcOrd="8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4770D4-BE19-4634-891F-F4E1D589F76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2B753B-E2CF-402F-927D-2D39835CE79A}">
      <dgm:prSet phldrT="[Текст]" custT="1"/>
      <dgm:spPr/>
      <dgm:t>
        <a:bodyPr/>
        <a:lstStyle/>
        <a:p>
          <a:r>
            <a:rPr lang="uk-UA" sz="1400" b="1" smtClean="0"/>
            <a:t>1.</a:t>
          </a:r>
          <a:endParaRPr lang="ru-RU" sz="1400" b="1" dirty="0"/>
        </a:p>
      </dgm:t>
    </dgm:pt>
    <dgm:pt modelId="{688DDA55-B977-4B58-9950-86D46F3BD1EA}" type="parTrans" cxnId="{3EDC8BD1-514A-4DCB-BF51-242F221078D8}">
      <dgm:prSet/>
      <dgm:spPr/>
      <dgm:t>
        <a:bodyPr/>
        <a:lstStyle/>
        <a:p>
          <a:endParaRPr lang="ru-RU"/>
        </a:p>
      </dgm:t>
    </dgm:pt>
    <dgm:pt modelId="{B8DD4539-AF8B-4994-9B3D-8D324D53567D}" type="sibTrans" cxnId="{3EDC8BD1-514A-4DCB-BF51-242F221078D8}">
      <dgm:prSet/>
      <dgm:spPr/>
      <dgm:t>
        <a:bodyPr/>
        <a:lstStyle/>
        <a:p>
          <a:endParaRPr lang="ru-RU"/>
        </a:p>
      </dgm:t>
    </dgm:pt>
    <dgm:pt modelId="{40F03DE2-7D82-42E6-8AEA-7E926E64F141}">
      <dgm:prSet phldrT="[Текст]" custT="1"/>
      <dgm:spPr/>
      <dgm:t>
        <a:bodyPr/>
        <a:lstStyle/>
        <a:p>
          <a:r>
            <a:rPr lang="uk-UA" sz="1400" b="1" dirty="0" smtClean="0"/>
            <a:t>2.</a:t>
          </a:r>
          <a:endParaRPr lang="ru-RU" sz="1400" b="1" dirty="0"/>
        </a:p>
      </dgm:t>
    </dgm:pt>
    <dgm:pt modelId="{2393D3A3-3914-45FF-AFC9-E40E4C4F002B}" type="parTrans" cxnId="{B6269E26-2A00-483B-8191-BD629C97A9D5}">
      <dgm:prSet/>
      <dgm:spPr/>
      <dgm:t>
        <a:bodyPr/>
        <a:lstStyle/>
        <a:p>
          <a:endParaRPr lang="ru-RU"/>
        </a:p>
      </dgm:t>
    </dgm:pt>
    <dgm:pt modelId="{C5F25AD5-4D27-4D71-A28B-DEA4F1B1AB85}" type="sibTrans" cxnId="{B6269E26-2A00-483B-8191-BD629C97A9D5}">
      <dgm:prSet/>
      <dgm:spPr/>
      <dgm:t>
        <a:bodyPr/>
        <a:lstStyle/>
        <a:p>
          <a:endParaRPr lang="ru-RU"/>
        </a:p>
      </dgm:t>
    </dgm:pt>
    <dgm:pt modelId="{FED82A08-3436-48D1-A896-12BDEB058BE1}">
      <dgm:prSet phldrT="[Текст]" custT="1"/>
      <dgm:spPr/>
      <dgm:t>
        <a:bodyPr/>
        <a:lstStyle/>
        <a:p>
          <a:r>
            <a:rPr lang="uk-UA" sz="1700" b="1" i="1" dirty="0" smtClean="0">
              <a:solidFill>
                <a:srgbClr val="002060"/>
              </a:solidFill>
            </a:rPr>
            <a:t>Активізація і закріплення словника </a:t>
          </a:r>
          <a:endParaRPr lang="ru-RU" sz="1700" dirty="0">
            <a:solidFill>
              <a:srgbClr val="002060"/>
            </a:solidFill>
          </a:endParaRPr>
        </a:p>
      </dgm:t>
    </dgm:pt>
    <dgm:pt modelId="{A2FAE75E-25F7-4724-9C09-58D0B8F7A7BC}" type="parTrans" cxnId="{F4B846BC-3002-49E3-909C-0CDBECE782E1}">
      <dgm:prSet/>
      <dgm:spPr/>
      <dgm:t>
        <a:bodyPr/>
        <a:lstStyle/>
        <a:p>
          <a:endParaRPr lang="ru-RU"/>
        </a:p>
      </dgm:t>
    </dgm:pt>
    <dgm:pt modelId="{FAAE9495-4CC7-47C1-AD13-AA920050346D}" type="sibTrans" cxnId="{F4B846BC-3002-49E3-909C-0CDBECE782E1}">
      <dgm:prSet/>
      <dgm:spPr/>
      <dgm:t>
        <a:bodyPr/>
        <a:lstStyle/>
        <a:p>
          <a:endParaRPr lang="ru-RU"/>
        </a:p>
      </dgm:t>
    </dgm:pt>
    <dgm:pt modelId="{B084ED0C-0BAB-425D-9726-8E1D082ACBBF}">
      <dgm:prSet phldrT="[Текст]" custT="1"/>
      <dgm:spPr/>
      <dgm:t>
        <a:bodyPr/>
        <a:lstStyle/>
        <a:p>
          <a:r>
            <a:rPr lang="uk-UA" sz="1400" b="1" dirty="0" smtClean="0"/>
            <a:t>3.</a:t>
          </a:r>
          <a:endParaRPr lang="ru-RU" sz="1400" b="1" dirty="0"/>
        </a:p>
      </dgm:t>
    </dgm:pt>
    <dgm:pt modelId="{79877D3C-36B2-45A5-82FD-7B25D27E5DDF}" type="parTrans" cxnId="{319ECB34-FC34-4B99-A178-4AABA4AB0CC2}">
      <dgm:prSet/>
      <dgm:spPr/>
      <dgm:t>
        <a:bodyPr/>
        <a:lstStyle/>
        <a:p>
          <a:endParaRPr lang="ru-RU"/>
        </a:p>
      </dgm:t>
    </dgm:pt>
    <dgm:pt modelId="{5410018A-FDC3-4DC3-83BC-3592189BB714}" type="sibTrans" cxnId="{319ECB34-FC34-4B99-A178-4AABA4AB0CC2}">
      <dgm:prSet/>
      <dgm:spPr/>
      <dgm:t>
        <a:bodyPr/>
        <a:lstStyle/>
        <a:p>
          <a:endParaRPr lang="ru-RU"/>
        </a:p>
      </dgm:t>
    </dgm:pt>
    <dgm:pt modelId="{93E266DC-A969-425E-B25D-CC6EABC14768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sz="1700" b="1" i="1" dirty="0" smtClean="0">
              <a:solidFill>
                <a:srgbClr val="002060"/>
              </a:solidFill>
            </a:rPr>
            <a:t>Уточнення і закріплення значення слів і словосполучень</a:t>
          </a:r>
          <a:endParaRPr lang="ru-RU" sz="1700" dirty="0">
            <a:solidFill>
              <a:srgbClr val="002060"/>
            </a:solidFill>
          </a:endParaRPr>
        </a:p>
      </dgm:t>
    </dgm:pt>
    <dgm:pt modelId="{2E70DFB4-2DAE-44B8-A604-BBDF67693FE2}" type="parTrans" cxnId="{D239EB36-B9E4-4359-8859-F8D27A9E8C76}">
      <dgm:prSet/>
      <dgm:spPr/>
      <dgm:t>
        <a:bodyPr/>
        <a:lstStyle/>
        <a:p>
          <a:endParaRPr lang="ru-RU"/>
        </a:p>
      </dgm:t>
    </dgm:pt>
    <dgm:pt modelId="{16ECE3AF-DC16-415D-97A7-E026B110B352}" type="sibTrans" cxnId="{D239EB36-B9E4-4359-8859-F8D27A9E8C76}">
      <dgm:prSet/>
      <dgm:spPr/>
      <dgm:t>
        <a:bodyPr/>
        <a:lstStyle/>
        <a:p>
          <a:endParaRPr lang="ru-RU"/>
        </a:p>
      </dgm:t>
    </dgm:pt>
    <dgm:pt modelId="{C356D166-2BF6-486C-B39C-53479995B821}">
      <dgm:prSet custT="1"/>
      <dgm:spPr/>
      <dgm:t>
        <a:bodyPr/>
        <a:lstStyle/>
        <a:p>
          <a:r>
            <a:rPr lang="uk-UA" sz="1400" b="0" i="0" dirty="0" smtClean="0"/>
            <a:t>4.</a:t>
          </a:r>
          <a:endParaRPr lang="ru-RU" sz="1400" b="0" i="0" dirty="0"/>
        </a:p>
      </dgm:t>
    </dgm:pt>
    <dgm:pt modelId="{BBD8A95F-9CA1-4A08-8C75-DB6F27F2BB78}" type="parTrans" cxnId="{3DD4A520-2721-4AAD-B964-34E46AE6690A}">
      <dgm:prSet/>
      <dgm:spPr/>
      <dgm:t>
        <a:bodyPr/>
        <a:lstStyle/>
        <a:p>
          <a:endParaRPr lang="ru-RU"/>
        </a:p>
      </dgm:t>
    </dgm:pt>
    <dgm:pt modelId="{62F45BB9-726B-4FE9-99A7-0157B00918C2}" type="sibTrans" cxnId="{3DD4A520-2721-4AAD-B964-34E46AE6690A}">
      <dgm:prSet/>
      <dgm:spPr/>
      <dgm:t>
        <a:bodyPr/>
        <a:lstStyle/>
        <a:p>
          <a:endParaRPr lang="ru-RU"/>
        </a:p>
      </dgm:t>
    </dgm:pt>
    <dgm:pt modelId="{EEB9ED82-BD5C-4960-BB07-62D2AF2D5A39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sz="1700" b="1" i="1" dirty="0" smtClean="0">
              <a:solidFill>
                <a:srgbClr val="002060"/>
              </a:solidFill>
            </a:rPr>
            <a:t>Збагачення словника новою лексикою</a:t>
          </a:r>
          <a:endParaRPr lang="ru-RU" sz="1700" dirty="0">
            <a:solidFill>
              <a:srgbClr val="002060"/>
            </a:solidFill>
          </a:endParaRPr>
        </a:p>
      </dgm:t>
    </dgm:pt>
    <dgm:pt modelId="{7C2031CE-DEA0-467A-997D-017F6B869526}" type="sibTrans" cxnId="{78B5A31C-D76A-4E24-AC34-858174A09098}">
      <dgm:prSet/>
      <dgm:spPr/>
      <dgm:t>
        <a:bodyPr/>
        <a:lstStyle/>
        <a:p>
          <a:endParaRPr lang="ru-RU"/>
        </a:p>
      </dgm:t>
    </dgm:pt>
    <dgm:pt modelId="{74D56677-98C7-42C5-8481-3D9402C86905}" type="parTrans" cxnId="{78B5A31C-D76A-4E24-AC34-858174A09098}">
      <dgm:prSet/>
      <dgm:spPr/>
      <dgm:t>
        <a:bodyPr/>
        <a:lstStyle/>
        <a:p>
          <a:endParaRPr lang="ru-RU"/>
        </a:p>
      </dgm:t>
    </dgm:pt>
    <dgm:pt modelId="{8D1EFE91-9B88-4E98-83E2-3B264A828AF5}">
      <dgm:prSet custT="1"/>
      <dgm:spPr/>
      <dgm:t>
        <a:bodyPr/>
        <a:lstStyle/>
        <a:p>
          <a:r>
            <a:rPr lang="uk-UA" sz="1700" b="1" i="1" dirty="0" smtClean="0">
              <a:solidFill>
                <a:srgbClr val="002060"/>
              </a:solidFill>
            </a:rPr>
            <a:t>Заміна діалектизмів, русизмів словами літературної мови</a:t>
          </a:r>
          <a:endParaRPr lang="ru-RU" sz="1700" b="1" i="1" dirty="0">
            <a:solidFill>
              <a:srgbClr val="002060"/>
            </a:solidFill>
          </a:endParaRPr>
        </a:p>
      </dgm:t>
    </dgm:pt>
    <dgm:pt modelId="{DF74F6DB-2BAA-42E4-B9EA-6675585ACD27}" type="parTrans" cxnId="{6085260A-FF95-4418-9604-266EA2CB2C79}">
      <dgm:prSet/>
      <dgm:spPr/>
      <dgm:t>
        <a:bodyPr/>
        <a:lstStyle/>
        <a:p>
          <a:endParaRPr lang="ru-RU"/>
        </a:p>
      </dgm:t>
    </dgm:pt>
    <dgm:pt modelId="{151E14F3-D7CF-407C-B8DF-DB3419ED30D4}" type="sibTrans" cxnId="{6085260A-FF95-4418-9604-266EA2CB2C79}">
      <dgm:prSet/>
      <dgm:spPr/>
      <dgm:t>
        <a:bodyPr/>
        <a:lstStyle/>
        <a:p>
          <a:endParaRPr lang="ru-RU"/>
        </a:p>
      </dgm:t>
    </dgm:pt>
    <dgm:pt modelId="{0AF37858-1932-4413-AEC7-B8A72AC4C29D}">
      <dgm:prSet custT="1"/>
      <dgm:spPr/>
      <dgm:t>
        <a:bodyPr/>
        <a:lstStyle/>
        <a:p>
          <a:r>
            <a:rPr lang="uk-UA" sz="1400" b="0" i="0" dirty="0" smtClean="0"/>
            <a:t> 5.</a:t>
          </a:r>
          <a:endParaRPr lang="ru-RU" sz="1400" b="0" i="0" dirty="0"/>
        </a:p>
      </dgm:t>
    </dgm:pt>
    <dgm:pt modelId="{120298E4-DE44-4381-97FA-DDBDC686759D}" type="sibTrans" cxnId="{6439B95C-B3D4-4A29-B2C1-26258024F7E1}">
      <dgm:prSet/>
      <dgm:spPr/>
      <dgm:t>
        <a:bodyPr/>
        <a:lstStyle/>
        <a:p>
          <a:endParaRPr lang="ru-RU"/>
        </a:p>
      </dgm:t>
    </dgm:pt>
    <dgm:pt modelId="{9A7AB13E-025A-4730-B559-6A532425729F}" type="parTrans" cxnId="{6439B95C-B3D4-4A29-B2C1-26258024F7E1}">
      <dgm:prSet/>
      <dgm:spPr/>
      <dgm:t>
        <a:bodyPr/>
        <a:lstStyle/>
        <a:p>
          <a:endParaRPr lang="ru-RU"/>
        </a:p>
      </dgm:t>
    </dgm:pt>
    <dgm:pt modelId="{F5594F40-1332-44DE-B135-2EE2602DB4C0}">
      <dgm:prSet custT="1"/>
      <dgm:spPr/>
      <dgm:t>
        <a:bodyPr/>
        <a:lstStyle/>
        <a:p>
          <a:r>
            <a:rPr lang="uk-UA" sz="1600" b="1" i="1" dirty="0" smtClean="0">
              <a:solidFill>
                <a:srgbClr val="002060"/>
              </a:solidFill>
            </a:rPr>
            <a:t>Розвиток образного мовлення (збагачення активного словника дітей образними виразами, прислів'ями, приказками, скоромовками, загадками, епітетами, порівняннями тощо)</a:t>
          </a:r>
          <a:endParaRPr lang="ru-RU" sz="1600" b="1" i="1" dirty="0">
            <a:solidFill>
              <a:srgbClr val="002060"/>
            </a:solidFill>
          </a:endParaRPr>
        </a:p>
      </dgm:t>
    </dgm:pt>
    <dgm:pt modelId="{F2C41EC4-550F-48F1-AF34-DF46A4313EDF}" type="parTrans" cxnId="{C627A40A-1557-43EC-9CF8-66F5728612FD}">
      <dgm:prSet/>
      <dgm:spPr/>
      <dgm:t>
        <a:bodyPr/>
        <a:lstStyle/>
        <a:p>
          <a:endParaRPr lang="ru-RU"/>
        </a:p>
      </dgm:t>
    </dgm:pt>
    <dgm:pt modelId="{3FF6C48D-D756-4EB4-877F-43101996D29C}" type="sibTrans" cxnId="{C627A40A-1557-43EC-9CF8-66F5728612FD}">
      <dgm:prSet/>
      <dgm:spPr/>
      <dgm:t>
        <a:bodyPr/>
        <a:lstStyle/>
        <a:p>
          <a:endParaRPr lang="ru-RU"/>
        </a:p>
      </dgm:t>
    </dgm:pt>
    <dgm:pt modelId="{845E47F2-744C-4FF6-94DA-E2F5E58C5883}">
      <dgm:prSet custT="1"/>
      <dgm:spPr/>
      <dgm:t>
        <a:bodyPr/>
        <a:lstStyle/>
        <a:p>
          <a:r>
            <a:rPr lang="uk-UA" sz="1400" b="0" dirty="0" smtClean="0"/>
            <a:t>6.</a:t>
          </a:r>
          <a:endParaRPr lang="ru-RU" sz="1400" b="0" dirty="0"/>
        </a:p>
      </dgm:t>
    </dgm:pt>
    <dgm:pt modelId="{621C42B6-751B-4CEB-8CF1-894DF197688A}" type="parTrans" cxnId="{91B69C7A-CC50-4ED2-9037-61AE10B8DE6A}">
      <dgm:prSet/>
      <dgm:spPr/>
      <dgm:t>
        <a:bodyPr/>
        <a:lstStyle/>
        <a:p>
          <a:endParaRPr lang="ru-RU"/>
        </a:p>
      </dgm:t>
    </dgm:pt>
    <dgm:pt modelId="{DF68CAFF-F6A3-460D-B216-C6EADCD05FFC}" type="sibTrans" cxnId="{91B69C7A-CC50-4ED2-9037-61AE10B8DE6A}">
      <dgm:prSet/>
      <dgm:spPr/>
      <dgm:t>
        <a:bodyPr/>
        <a:lstStyle/>
        <a:p>
          <a:endParaRPr lang="ru-RU"/>
        </a:p>
      </dgm:t>
    </dgm:pt>
    <dgm:pt modelId="{82A3444B-1960-432E-A811-EB468D720A28}">
      <dgm:prSet/>
      <dgm:spPr/>
      <dgm:t>
        <a:bodyPr/>
        <a:lstStyle/>
        <a:p>
          <a:r>
            <a:rPr lang="uk-UA" b="1" dirty="0" smtClean="0"/>
            <a:t>  7.</a:t>
          </a:r>
          <a:endParaRPr lang="ru-RU" b="1" dirty="0"/>
        </a:p>
      </dgm:t>
    </dgm:pt>
    <dgm:pt modelId="{21CBD1E5-454A-4617-BB8A-BEB7C36202D6}" type="parTrans" cxnId="{6A1E7873-A72E-4904-9C02-54D285B3A2C6}">
      <dgm:prSet/>
      <dgm:spPr/>
      <dgm:t>
        <a:bodyPr/>
        <a:lstStyle/>
        <a:p>
          <a:endParaRPr lang="ru-RU"/>
        </a:p>
      </dgm:t>
    </dgm:pt>
    <dgm:pt modelId="{C0592256-00F6-47DF-9AB9-945B7A9A9C60}" type="sibTrans" cxnId="{6A1E7873-A72E-4904-9C02-54D285B3A2C6}">
      <dgm:prSet/>
      <dgm:spPr/>
      <dgm:t>
        <a:bodyPr/>
        <a:lstStyle/>
        <a:p>
          <a:endParaRPr lang="ru-RU"/>
        </a:p>
      </dgm:t>
    </dgm:pt>
    <dgm:pt modelId="{00703A39-6BEA-4ED5-9604-4E86CD2E5EAB}">
      <dgm:prSet custT="1"/>
      <dgm:spPr/>
      <dgm:t>
        <a:bodyPr/>
        <a:lstStyle/>
        <a:p>
          <a:r>
            <a:rPr lang="uk-UA" sz="1700" b="1" i="1" dirty="0" smtClean="0">
              <a:solidFill>
                <a:srgbClr val="002060"/>
              </a:solidFill>
            </a:rPr>
            <a:t>Ознайомлення дітей із значенням слова, навчання розуміння багатозначності, синонімічності та переносного значення слів</a:t>
          </a:r>
          <a:endParaRPr lang="ru-RU" sz="1700" b="1" i="1" dirty="0">
            <a:solidFill>
              <a:srgbClr val="002060"/>
            </a:solidFill>
          </a:endParaRPr>
        </a:p>
      </dgm:t>
    </dgm:pt>
    <dgm:pt modelId="{5B9BAC08-B4C7-4FC3-A88C-42E361CC91DC}" type="parTrans" cxnId="{42D0AF62-FBDB-4952-AFA9-B44BD203312E}">
      <dgm:prSet/>
      <dgm:spPr/>
      <dgm:t>
        <a:bodyPr/>
        <a:lstStyle/>
        <a:p>
          <a:endParaRPr lang="ru-RU"/>
        </a:p>
      </dgm:t>
    </dgm:pt>
    <dgm:pt modelId="{1F137BD7-474C-4289-B106-72B89150409F}" type="sibTrans" cxnId="{42D0AF62-FBDB-4952-AFA9-B44BD203312E}">
      <dgm:prSet/>
      <dgm:spPr/>
      <dgm:t>
        <a:bodyPr/>
        <a:lstStyle/>
        <a:p>
          <a:endParaRPr lang="ru-RU"/>
        </a:p>
      </dgm:t>
    </dgm:pt>
    <dgm:pt modelId="{26B56163-51A7-40AD-A02F-497897F8FBC3}">
      <dgm:prSet custT="1"/>
      <dgm:spPr/>
      <dgm:t>
        <a:bodyPr/>
        <a:lstStyle/>
        <a:p>
          <a:r>
            <a:rPr lang="uk-UA" sz="1700" b="1" i="1" dirty="0" smtClean="0">
              <a:solidFill>
                <a:srgbClr val="002060"/>
              </a:solidFill>
            </a:rPr>
            <a:t>Засвоєння узагальнювальних понять</a:t>
          </a:r>
          <a:endParaRPr lang="ru-RU" sz="1700" b="1" i="1" dirty="0">
            <a:solidFill>
              <a:srgbClr val="002060"/>
            </a:solidFill>
          </a:endParaRPr>
        </a:p>
      </dgm:t>
    </dgm:pt>
    <dgm:pt modelId="{07BCDDD5-3B35-4EFF-9610-0AF9E6C3CF87}" type="parTrans" cxnId="{9B20D019-C5B1-4360-A9FA-612BC379E997}">
      <dgm:prSet/>
      <dgm:spPr/>
      <dgm:t>
        <a:bodyPr/>
        <a:lstStyle/>
        <a:p>
          <a:endParaRPr lang="ru-RU"/>
        </a:p>
      </dgm:t>
    </dgm:pt>
    <dgm:pt modelId="{510E1388-7147-4046-AFA7-E6E7A71465FC}" type="sibTrans" cxnId="{9B20D019-C5B1-4360-A9FA-612BC379E997}">
      <dgm:prSet/>
      <dgm:spPr/>
      <dgm:t>
        <a:bodyPr/>
        <a:lstStyle/>
        <a:p>
          <a:endParaRPr lang="ru-RU"/>
        </a:p>
      </dgm:t>
    </dgm:pt>
    <dgm:pt modelId="{67BCEE92-AA4F-4E37-8081-7925C990AC1A}" type="pres">
      <dgm:prSet presAssocID="{CE4770D4-BE19-4634-891F-F4E1D589F7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040EC3-21ED-47B9-B9A9-91EEA6258E09}" type="pres">
      <dgm:prSet presAssocID="{7D2B753B-E2CF-402F-927D-2D39835CE79A}" presName="composite" presStyleCnt="0"/>
      <dgm:spPr/>
    </dgm:pt>
    <dgm:pt modelId="{2A7153D0-DD76-4161-87C2-673DFFAFB0F4}" type="pres">
      <dgm:prSet presAssocID="{7D2B753B-E2CF-402F-927D-2D39835CE79A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84022-4313-4A20-A8C1-A9A88A16AB6C}" type="pres">
      <dgm:prSet presAssocID="{7D2B753B-E2CF-402F-927D-2D39835CE79A}" presName="descendantText" presStyleLbl="alignAcc1" presStyleIdx="0" presStyleCnt="7" custScaleY="82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B7606-97C0-4847-ACF5-6B8A38ACFAB6}" type="pres">
      <dgm:prSet presAssocID="{B8DD4539-AF8B-4994-9B3D-8D324D53567D}" presName="sp" presStyleCnt="0"/>
      <dgm:spPr/>
    </dgm:pt>
    <dgm:pt modelId="{2BDA0E25-29C0-42F5-A58E-E0671DEB3DA4}" type="pres">
      <dgm:prSet presAssocID="{40F03DE2-7D82-42E6-8AEA-7E926E64F141}" presName="composite" presStyleCnt="0"/>
      <dgm:spPr/>
    </dgm:pt>
    <dgm:pt modelId="{0F10B10A-4055-4C32-B6E0-F5FE78B25BF8}" type="pres">
      <dgm:prSet presAssocID="{40F03DE2-7D82-42E6-8AEA-7E926E64F14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74C1E-EA1F-4906-91CA-6933A950E2BF}" type="pres">
      <dgm:prSet presAssocID="{40F03DE2-7D82-42E6-8AEA-7E926E64F141}" presName="descendantText" presStyleLbl="alignAcc1" presStyleIdx="1" presStyleCnt="7" custScaleY="103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9A7B9-3FDA-46F8-A8BC-A5B1473A9A87}" type="pres">
      <dgm:prSet presAssocID="{C5F25AD5-4D27-4D71-A28B-DEA4F1B1AB85}" presName="sp" presStyleCnt="0"/>
      <dgm:spPr/>
    </dgm:pt>
    <dgm:pt modelId="{C6A06DA5-20A8-4443-8625-0B621D4248D2}" type="pres">
      <dgm:prSet presAssocID="{B084ED0C-0BAB-425D-9726-8E1D082ACBBF}" presName="composite" presStyleCnt="0"/>
      <dgm:spPr/>
    </dgm:pt>
    <dgm:pt modelId="{E6E77C67-FA11-4B77-8517-8941A0830984}" type="pres">
      <dgm:prSet presAssocID="{B084ED0C-0BAB-425D-9726-8E1D082ACBBF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36071-4313-4908-9D3D-260E24838348}" type="pres">
      <dgm:prSet presAssocID="{B084ED0C-0BAB-425D-9726-8E1D082ACBBF}" presName="descendantText" presStyleLbl="alignAcc1" presStyleIdx="2" presStyleCnt="7" custScaleY="106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4F1CA-0820-4C4B-BD59-91168DBD731B}" type="pres">
      <dgm:prSet presAssocID="{5410018A-FDC3-4DC3-83BC-3592189BB714}" presName="sp" presStyleCnt="0"/>
      <dgm:spPr/>
    </dgm:pt>
    <dgm:pt modelId="{6C22EDD4-F697-435C-80AD-F79BD071FFD1}" type="pres">
      <dgm:prSet presAssocID="{C356D166-2BF6-486C-B39C-53479995B821}" presName="composite" presStyleCnt="0"/>
      <dgm:spPr/>
    </dgm:pt>
    <dgm:pt modelId="{55DE6DA1-2AE5-4E82-8E25-88669AA8B9F9}" type="pres">
      <dgm:prSet presAssocID="{C356D166-2BF6-486C-B39C-53479995B821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DF4A6-7384-4321-8C7B-29AC56F317B2}" type="pres">
      <dgm:prSet presAssocID="{C356D166-2BF6-486C-B39C-53479995B821}" presName="descendantText" presStyleLbl="alignAcc1" presStyleIdx="3" presStyleCnt="7" custScaleY="96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95B0A-BAD5-4471-909F-AC74C8DDC7CE}" type="pres">
      <dgm:prSet presAssocID="{62F45BB9-726B-4FE9-99A7-0157B00918C2}" presName="sp" presStyleCnt="0"/>
      <dgm:spPr/>
    </dgm:pt>
    <dgm:pt modelId="{2814CDB5-F29E-42F2-B19C-A70C0B918192}" type="pres">
      <dgm:prSet presAssocID="{0AF37858-1932-4413-AEC7-B8A72AC4C29D}" presName="composite" presStyleCnt="0"/>
      <dgm:spPr/>
    </dgm:pt>
    <dgm:pt modelId="{47363E93-5106-4A0D-9562-5DE8352E1D80}" type="pres">
      <dgm:prSet presAssocID="{0AF37858-1932-4413-AEC7-B8A72AC4C29D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178FA-D4C7-4240-80E9-6B930D9E7BD1}" type="pres">
      <dgm:prSet presAssocID="{0AF37858-1932-4413-AEC7-B8A72AC4C29D}" presName="descendantText" presStyleLbl="alignAcc1" presStyleIdx="4" presStyleCnt="7" custScaleY="127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5CFF6-798C-4B25-AFDA-62D25A487D71}" type="pres">
      <dgm:prSet presAssocID="{120298E4-DE44-4381-97FA-DDBDC686759D}" presName="sp" presStyleCnt="0"/>
      <dgm:spPr/>
    </dgm:pt>
    <dgm:pt modelId="{4742EAE2-92A7-406D-87DA-A9AC0E26B93C}" type="pres">
      <dgm:prSet presAssocID="{845E47F2-744C-4FF6-94DA-E2F5E58C5883}" presName="composite" presStyleCnt="0"/>
      <dgm:spPr/>
    </dgm:pt>
    <dgm:pt modelId="{EC82740A-52B8-499D-ADDC-22F62BE9E393}" type="pres">
      <dgm:prSet presAssocID="{845E47F2-744C-4FF6-94DA-E2F5E58C5883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62122-F819-4717-ACA4-CA8B2CF2DB42}" type="pres">
      <dgm:prSet presAssocID="{845E47F2-744C-4FF6-94DA-E2F5E58C5883}" presName="descendantText" presStyleLbl="alignAcc1" presStyleIdx="5" presStyleCnt="7" custScaleY="109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E9A56-5612-460E-952A-33CCF6D50803}" type="pres">
      <dgm:prSet presAssocID="{DF68CAFF-F6A3-460D-B216-C6EADCD05FFC}" presName="sp" presStyleCnt="0"/>
      <dgm:spPr/>
    </dgm:pt>
    <dgm:pt modelId="{788B3706-81B0-46EB-AEAE-1846CBC7799F}" type="pres">
      <dgm:prSet presAssocID="{82A3444B-1960-432E-A811-EB468D720A28}" presName="composite" presStyleCnt="0"/>
      <dgm:spPr/>
    </dgm:pt>
    <dgm:pt modelId="{AC2DEB4F-FCB8-48FF-AC24-537DAF0F4437}" type="pres">
      <dgm:prSet presAssocID="{82A3444B-1960-432E-A811-EB468D720A28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4D8F7-60FF-4689-8C92-C3589376B989}" type="pres">
      <dgm:prSet presAssocID="{82A3444B-1960-432E-A811-EB468D720A28}" presName="descendantText" presStyleLbl="alignAcc1" presStyleIdx="6" presStyleCnt="7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39B95C-B3D4-4A29-B2C1-26258024F7E1}" srcId="{CE4770D4-BE19-4634-891F-F4E1D589F760}" destId="{0AF37858-1932-4413-AEC7-B8A72AC4C29D}" srcOrd="4" destOrd="0" parTransId="{9A7AB13E-025A-4730-B559-6A532425729F}" sibTransId="{120298E4-DE44-4381-97FA-DDBDC686759D}"/>
    <dgm:cxn modelId="{78B5A31C-D76A-4E24-AC34-858174A09098}" srcId="{7D2B753B-E2CF-402F-927D-2D39835CE79A}" destId="{EEB9ED82-BD5C-4960-BB07-62D2AF2D5A39}" srcOrd="0" destOrd="0" parTransId="{74D56677-98C7-42C5-8481-3D9402C86905}" sibTransId="{7C2031CE-DEA0-467A-997D-017F6B869526}"/>
    <dgm:cxn modelId="{2AEDAADD-38F7-4792-ACA8-2540E3B893CA}" type="presOf" srcId="{EEB9ED82-BD5C-4960-BB07-62D2AF2D5A39}" destId="{46E84022-4313-4A20-A8C1-A9A88A16AB6C}" srcOrd="0" destOrd="0" presId="urn:microsoft.com/office/officeart/2005/8/layout/chevron2"/>
    <dgm:cxn modelId="{F4B846BC-3002-49E3-909C-0CDBECE782E1}" srcId="{40F03DE2-7D82-42E6-8AEA-7E926E64F141}" destId="{FED82A08-3436-48D1-A896-12BDEB058BE1}" srcOrd="0" destOrd="0" parTransId="{A2FAE75E-25F7-4724-9C09-58D0B8F7A7BC}" sibTransId="{FAAE9495-4CC7-47C1-AD13-AA920050346D}"/>
    <dgm:cxn modelId="{68480100-306A-425B-8569-30B8BA297574}" type="presOf" srcId="{7D2B753B-E2CF-402F-927D-2D39835CE79A}" destId="{2A7153D0-DD76-4161-87C2-673DFFAFB0F4}" srcOrd="0" destOrd="0" presId="urn:microsoft.com/office/officeart/2005/8/layout/chevron2"/>
    <dgm:cxn modelId="{018DFFC0-83F9-4DCA-8980-53E013DBCD7B}" type="presOf" srcId="{CE4770D4-BE19-4634-891F-F4E1D589F760}" destId="{67BCEE92-AA4F-4E37-8081-7925C990AC1A}" srcOrd="0" destOrd="0" presId="urn:microsoft.com/office/officeart/2005/8/layout/chevron2"/>
    <dgm:cxn modelId="{F0B9C91E-F08F-4E7B-B2BB-052F7B85D0B6}" type="presOf" srcId="{00703A39-6BEA-4ED5-9604-4E86CD2E5EAB}" destId="{3F762122-F819-4717-ACA4-CA8B2CF2DB42}" srcOrd="0" destOrd="0" presId="urn:microsoft.com/office/officeart/2005/8/layout/chevron2"/>
    <dgm:cxn modelId="{7EB80AD9-A000-4A2A-AE08-0FE04973AE1D}" type="presOf" srcId="{8D1EFE91-9B88-4E98-83E2-3B264A828AF5}" destId="{FA4DF4A6-7384-4321-8C7B-29AC56F317B2}" srcOrd="0" destOrd="0" presId="urn:microsoft.com/office/officeart/2005/8/layout/chevron2"/>
    <dgm:cxn modelId="{42D0AF62-FBDB-4952-AFA9-B44BD203312E}" srcId="{845E47F2-744C-4FF6-94DA-E2F5E58C5883}" destId="{00703A39-6BEA-4ED5-9604-4E86CD2E5EAB}" srcOrd="0" destOrd="0" parTransId="{5B9BAC08-B4C7-4FC3-A88C-42E361CC91DC}" sibTransId="{1F137BD7-474C-4289-B106-72B89150409F}"/>
    <dgm:cxn modelId="{51D717B6-DAE6-43D2-B6D9-73EBC9749D96}" type="presOf" srcId="{845E47F2-744C-4FF6-94DA-E2F5E58C5883}" destId="{EC82740A-52B8-499D-ADDC-22F62BE9E393}" srcOrd="0" destOrd="0" presId="urn:microsoft.com/office/officeart/2005/8/layout/chevron2"/>
    <dgm:cxn modelId="{D239EB36-B9E4-4359-8859-F8D27A9E8C76}" srcId="{B084ED0C-0BAB-425D-9726-8E1D082ACBBF}" destId="{93E266DC-A969-425E-B25D-CC6EABC14768}" srcOrd="0" destOrd="0" parTransId="{2E70DFB4-2DAE-44B8-A604-BBDF67693FE2}" sibTransId="{16ECE3AF-DC16-415D-97A7-E026B110B352}"/>
    <dgm:cxn modelId="{066E5F40-A2AA-4035-BD9F-1AFFA7B658A3}" type="presOf" srcId="{0AF37858-1932-4413-AEC7-B8A72AC4C29D}" destId="{47363E93-5106-4A0D-9562-5DE8352E1D80}" srcOrd="0" destOrd="0" presId="urn:microsoft.com/office/officeart/2005/8/layout/chevron2"/>
    <dgm:cxn modelId="{C627A40A-1557-43EC-9CF8-66F5728612FD}" srcId="{0AF37858-1932-4413-AEC7-B8A72AC4C29D}" destId="{F5594F40-1332-44DE-B135-2EE2602DB4C0}" srcOrd="0" destOrd="0" parTransId="{F2C41EC4-550F-48F1-AF34-DF46A4313EDF}" sibTransId="{3FF6C48D-D756-4EB4-877F-43101996D29C}"/>
    <dgm:cxn modelId="{5E692F05-0AD7-4A4F-89C6-D7C3FECDB01A}" type="presOf" srcId="{40F03DE2-7D82-42E6-8AEA-7E926E64F141}" destId="{0F10B10A-4055-4C32-B6E0-F5FE78B25BF8}" srcOrd="0" destOrd="0" presId="urn:microsoft.com/office/officeart/2005/8/layout/chevron2"/>
    <dgm:cxn modelId="{6085260A-FF95-4418-9604-266EA2CB2C79}" srcId="{C356D166-2BF6-486C-B39C-53479995B821}" destId="{8D1EFE91-9B88-4E98-83E2-3B264A828AF5}" srcOrd="0" destOrd="0" parTransId="{DF74F6DB-2BAA-42E4-B9EA-6675585ACD27}" sibTransId="{151E14F3-D7CF-407C-B8DF-DB3419ED30D4}"/>
    <dgm:cxn modelId="{EE9335AF-0799-4D40-AFD0-6E25DB77FC78}" type="presOf" srcId="{26B56163-51A7-40AD-A02F-497897F8FBC3}" destId="{6324D8F7-60FF-4689-8C92-C3589376B989}" srcOrd="0" destOrd="0" presId="urn:microsoft.com/office/officeart/2005/8/layout/chevron2"/>
    <dgm:cxn modelId="{33E0BA2F-37DC-41B4-82C9-D4803CE8E414}" type="presOf" srcId="{F5594F40-1332-44DE-B135-2EE2602DB4C0}" destId="{6D5178FA-D4C7-4240-80E9-6B930D9E7BD1}" srcOrd="0" destOrd="0" presId="urn:microsoft.com/office/officeart/2005/8/layout/chevron2"/>
    <dgm:cxn modelId="{B6269E26-2A00-483B-8191-BD629C97A9D5}" srcId="{CE4770D4-BE19-4634-891F-F4E1D589F760}" destId="{40F03DE2-7D82-42E6-8AEA-7E926E64F141}" srcOrd="1" destOrd="0" parTransId="{2393D3A3-3914-45FF-AFC9-E40E4C4F002B}" sibTransId="{C5F25AD5-4D27-4D71-A28B-DEA4F1B1AB85}"/>
    <dgm:cxn modelId="{71659082-5F45-4C52-98B8-D2A80BCEABAA}" type="presOf" srcId="{82A3444B-1960-432E-A811-EB468D720A28}" destId="{AC2DEB4F-FCB8-48FF-AC24-537DAF0F4437}" srcOrd="0" destOrd="0" presId="urn:microsoft.com/office/officeart/2005/8/layout/chevron2"/>
    <dgm:cxn modelId="{9B20D019-C5B1-4360-A9FA-612BC379E997}" srcId="{82A3444B-1960-432E-A811-EB468D720A28}" destId="{26B56163-51A7-40AD-A02F-497897F8FBC3}" srcOrd="0" destOrd="0" parTransId="{07BCDDD5-3B35-4EFF-9610-0AF9E6C3CF87}" sibTransId="{510E1388-7147-4046-AFA7-E6E7A71465FC}"/>
    <dgm:cxn modelId="{5E96635C-1B6C-4DB7-AEAA-6298E8B4405F}" type="presOf" srcId="{C356D166-2BF6-486C-B39C-53479995B821}" destId="{55DE6DA1-2AE5-4E82-8E25-88669AA8B9F9}" srcOrd="0" destOrd="0" presId="urn:microsoft.com/office/officeart/2005/8/layout/chevron2"/>
    <dgm:cxn modelId="{91B69C7A-CC50-4ED2-9037-61AE10B8DE6A}" srcId="{CE4770D4-BE19-4634-891F-F4E1D589F760}" destId="{845E47F2-744C-4FF6-94DA-E2F5E58C5883}" srcOrd="5" destOrd="0" parTransId="{621C42B6-751B-4CEB-8CF1-894DF197688A}" sibTransId="{DF68CAFF-F6A3-460D-B216-C6EADCD05FFC}"/>
    <dgm:cxn modelId="{6A1E7873-A72E-4904-9C02-54D285B3A2C6}" srcId="{CE4770D4-BE19-4634-891F-F4E1D589F760}" destId="{82A3444B-1960-432E-A811-EB468D720A28}" srcOrd="6" destOrd="0" parTransId="{21CBD1E5-454A-4617-BB8A-BEB7C36202D6}" sibTransId="{C0592256-00F6-47DF-9AB9-945B7A9A9C60}"/>
    <dgm:cxn modelId="{4DD77487-5884-41EB-A200-AFE777AAD045}" type="presOf" srcId="{B084ED0C-0BAB-425D-9726-8E1D082ACBBF}" destId="{E6E77C67-FA11-4B77-8517-8941A0830984}" srcOrd="0" destOrd="0" presId="urn:microsoft.com/office/officeart/2005/8/layout/chevron2"/>
    <dgm:cxn modelId="{B7E18182-399E-4868-ACB4-BB709D1375A2}" type="presOf" srcId="{FED82A08-3436-48D1-A896-12BDEB058BE1}" destId="{C2C74C1E-EA1F-4906-91CA-6933A950E2BF}" srcOrd="0" destOrd="0" presId="urn:microsoft.com/office/officeart/2005/8/layout/chevron2"/>
    <dgm:cxn modelId="{319ECB34-FC34-4B99-A178-4AABA4AB0CC2}" srcId="{CE4770D4-BE19-4634-891F-F4E1D589F760}" destId="{B084ED0C-0BAB-425D-9726-8E1D082ACBBF}" srcOrd="2" destOrd="0" parTransId="{79877D3C-36B2-45A5-82FD-7B25D27E5DDF}" sibTransId="{5410018A-FDC3-4DC3-83BC-3592189BB714}"/>
    <dgm:cxn modelId="{3DD4A520-2721-4AAD-B964-34E46AE6690A}" srcId="{CE4770D4-BE19-4634-891F-F4E1D589F760}" destId="{C356D166-2BF6-486C-B39C-53479995B821}" srcOrd="3" destOrd="0" parTransId="{BBD8A95F-9CA1-4A08-8C75-DB6F27F2BB78}" sibTransId="{62F45BB9-726B-4FE9-99A7-0157B00918C2}"/>
    <dgm:cxn modelId="{3EDC8BD1-514A-4DCB-BF51-242F221078D8}" srcId="{CE4770D4-BE19-4634-891F-F4E1D589F760}" destId="{7D2B753B-E2CF-402F-927D-2D39835CE79A}" srcOrd="0" destOrd="0" parTransId="{688DDA55-B977-4B58-9950-86D46F3BD1EA}" sibTransId="{B8DD4539-AF8B-4994-9B3D-8D324D53567D}"/>
    <dgm:cxn modelId="{C036506E-AFA6-4C2A-8373-C7CC92CCA83B}" type="presOf" srcId="{93E266DC-A969-425E-B25D-CC6EABC14768}" destId="{E9736071-4313-4908-9D3D-260E24838348}" srcOrd="0" destOrd="0" presId="urn:microsoft.com/office/officeart/2005/8/layout/chevron2"/>
    <dgm:cxn modelId="{109E4076-071A-4B02-A2C9-8DB57CED0D9B}" type="presParOf" srcId="{67BCEE92-AA4F-4E37-8081-7925C990AC1A}" destId="{06040EC3-21ED-47B9-B9A9-91EEA6258E09}" srcOrd="0" destOrd="0" presId="urn:microsoft.com/office/officeart/2005/8/layout/chevron2"/>
    <dgm:cxn modelId="{168F7680-5257-4F39-A3F8-611BDB8032D1}" type="presParOf" srcId="{06040EC3-21ED-47B9-B9A9-91EEA6258E09}" destId="{2A7153D0-DD76-4161-87C2-673DFFAFB0F4}" srcOrd="0" destOrd="0" presId="urn:microsoft.com/office/officeart/2005/8/layout/chevron2"/>
    <dgm:cxn modelId="{8C3820A9-826A-4878-90D3-0282FF6EB3AC}" type="presParOf" srcId="{06040EC3-21ED-47B9-B9A9-91EEA6258E09}" destId="{46E84022-4313-4A20-A8C1-A9A88A16AB6C}" srcOrd="1" destOrd="0" presId="urn:microsoft.com/office/officeart/2005/8/layout/chevron2"/>
    <dgm:cxn modelId="{1F8D5486-211B-462E-B9B0-D2D5862DAD56}" type="presParOf" srcId="{67BCEE92-AA4F-4E37-8081-7925C990AC1A}" destId="{156B7606-97C0-4847-ACF5-6B8A38ACFAB6}" srcOrd="1" destOrd="0" presId="urn:microsoft.com/office/officeart/2005/8/layout/chevron2"/>
    <dgm:cxn modelId="{841755B4-4E21-4CBB-A41C-C9142535A3E9}" type="presParOf" srcId="{67BCEE92-AA4F-4E37-8081-7925C990AC1A}" destId="{2BDA0E25-29C0-42F5-A58E-E0671DEB3DA4}" srcOrd="2" destOrd="0" presId="urn:microsoft.com/office/officeart/2005/8/layout/chevron2"/>
    <dgm:cxn modelId="{E44B4224-72B4-4502-89E2-B7F25E4B402B}" type="presParOf" srcId="{2BDA0E25-29C0-42F5-A58E-E0671DEB3DA4}" destId="{0F10B10A-4055-4C32-B6E0-F5FE78B25BF8}" srcOrd="0" destOrd="0" presId="urn:microsoft.com/office/officeart/2005/8/layout/chevron2"/>
    <dgm:cxn modelId="{DA7320B6-FF9D-4FB5-8796-358CC99B8F1A}" type="presParOf" srcId="{2BDA0E25-29C0-42F5-A58E-E0671DEB3DA4}" destId="{C2C74C1E-EA1F-4906-91CA-6933A950E2BF}" srcOrd="1" destOrd="0" presId="urn:microsoft.com/office/officeart/2005/8/layout/chevron2"/>
    <dgm:cxn modelId="{FCBE961D-8AA0-4D30-ADE5-BE0C723DCCC0}" type="presParOf" srcId="{67BCEE92-AA4F-4E37-8081-7925C990AC1A}" destId="{9B09A7B9-3FDA-46F8-A8BC-A5B1473A9A87}" srcOrd="3" destOrd="0" presId="urn:microsoft.com/office/officeart/2005/8/layout/chevron2"/>
    <dgm:cxn modelId="{6614D6E6-670A-4572-9353-D7BE1C76FCB0}" type="presParOf" srcId="{67BCEE92-AA4F-4E37-8081-7925C990AC1A}" destId="{C6A06DA5-20A8-4443-8625-0B621D4248D2}" srcOrd="4" destOrd="0" presId="urn:microsoft.com/office/officeart/2005/8/layout/chevron2"/>
    <dgm:cxn modelId="{23424E27-133C-4B48-95E5-10059DE29005}" type="presParOf" srcId="{C6A06DA5-20A8-4443-8625-0B621D4248D2}" destId="{E6E77C67-FA11-4B77-8517-8941A0830984}" srcOrd="0" destOrd="0" presId="urn:microsoft.com/office/officeart/2005/8/layout/chevron2"/>
    <dgm:cxn modelId="{1EDC3D53-1E26-4CCB-9893-1774E8351F1A}" type="presParOf" srcId="{C6A06DA5-20A8-4443-8625-0B621D4248D2}" destId="{E9736071-4313-4908-9D3D-260E24838348}" srcOrd="1" destOrd="0" presId="urn:microsoft.com/office/officeart/2005/8/layout/chevron2"/>
    <dgm:cxn modelId="{6EC4684F-17B7-425D-BB38-FC51B254B75B}" type="presParOf" srcId="{67BCEE92-AA4F-4E37-8081-7925C990AC1A}" destId="{83E4F1CA-0820-4C4B-BD59-91168DBD731B}" srcOrd="5" destOrd="0" presId="urn:microsoft.com/office/officeart/2005/8/layout/chevron2"/>
    <dgm:cxn modelId="{79F39342-A0B7-4096-9A2A-3F0F6847E5E5}" type="presParOf" srcId="{67BCEE92-AA4F-4E37-8081-7925C990AC1A}" destId="{6C22EDD4-F697-435C-80AD-F79BD071FFD1}" srcOrd="6" destOrd="0" presId="urn:microsoft.com/office/officeart/2005/8/layout/chevron2"/>
    <dgm:cxn modelId="{97A42D13-70E7-4B49-99FB-36871CAAC968}" type="presParOf" srcId="{6C22EDD4-F697-435C-80AD-F79BD071FFD1}" destId="{55DE6DA1-2AE5-4E82-8E25-88669AA8B9F9}" srcOrd="0" destOrd="0" presId="urn:microsoft.com/office/officeart/2005/8/layout/chevron2"/>
    <dgm:cxn modelId="{D8A89FA9-155E-4071-B3F8-DCB9688A537F}" type="presParOf" srcId="{6C22EDD4-F697-435C-80AD-F79BD071FFD1}" destId="{FA4DF4A6-7384-4321-8C7B-29AC56F317B2}" srcOrd="1" destOrd="0" presId="urn:microsoft.com/office/officeart/2005/8/layout/chevron2"/>
    <dgm:cxn modelId="{6903BD48-6C17-4AC3-A545-5006E0FFBE74}" type="presParOf" srcId="{67BCEE92-AA4F-4E37-8081-7925C990AC1A}" destId="{73A95B0A-BAD5-4471-909F-AC74C8DDC7CE}" srcOrd="7" destOrd="0" presId="urn:microsoft.com/office/officeart/2005/8/layout/chevron2"/>
    <dgm:cxn modelId="{87120F1F-33BA-43A5-91D1-CAD21621561C}" type="presParOf" srcId="{67BCEE92-AA4F-4E37-8081-7925C990AC1A}" destId="{2814CDB5-F29E-42F2-B19C-A70C0B918192}" srcOrd="8" destOrd="0" presId="urn:microsoft.com/office/officeart/2005/8/layout/chevron2"/>
    <dgm:cxn modelId="{278AB63F-E692-463D-B90C-CB9E38590B79}" type="presParOf" srcId="{2814CDB5-F29E-42F2-B19C-A70C0B918192}" destId="{47363E93-5106-4A0D-9562-5DE8352E1D80}" srcOrd="0" destOrd="0" presId="urn:microsoft.com/office/officeart/2005/8/layout/chevron2"/>
    <dgm:cxn modelId="{A768DEAE-65B7-4BFA-94F5-677D27D400CB}" type="presParOf" srcId="{2814CDB5-F29E-42F2-B19C-A70C0B918192}" destId="{6D5178FA-D4C7-4240-80E9-6B930D9E7BD1}" srcOrd="1" destOrd="0" presId="urn:microsoft.com/office/officeart/2005/8/layout/chevron2"/>
    <dgm:cxn modelId="{48033120-41DF-4FBB-9068-DDC999B1A679}" type="presParOf" srcId="{67BCEE92-AA4F-4E37-8081-7925C990AC1A}" destId="{E155CFF6-798C-4B25-AFDA-62D25A487D71}" srcOrd="9" destOrd="0" presId="urn:microsoft.com/office/officeart/2005/8/layout/chevron2"/>
    <dgm:cxn modelId="{BEFC999F-4D10-45FE-B725-AF045BB6AA4A}" type="presParOf" srcId="{67BCEE92-AA4F-4E37-8081-7925C990AC1A}" destId="{4742EAE2-92A7-406D-87DA-A9AC0E26B93C}" srcOrd="10" destOrd="0" presId="urn:microsoft.com/office/officeart/2005/8/layout/chevron2"/>
    <dgm:cxn modelId="{346F8F14-B2D3-47CA-9A84-4866B07FB6FC}" type="presParOf" srcId="{4742EAE2-92A7-406D-87DA-A9AC0E26B93C}" destId="{EC82740A-52B8-499D-ADDC-22F62BE9E393}" srcOrd="0" destOrd="0" presId="urn:microsoft.com/office/officeart/2005/8/layout/chevron2"/>
    <dgm:cxn modelId="{9436E8C6-81F4-47BD-B0FD-BCBF49605708}" type="presParOf" srcId="{4742EAE2-92A7-406D-87DA-A9AC0E26B93C}" destId="{3F762122-F819-4717-ACA4-CA8B2CF2DB42}" srcOrd="1" destOrd="0" presId="urn:microsoft.com/office/officeart/2005/8/layout/chevron2"/>
    <dgm:cxn modelId="{3EE8E5C9-7E54-4C43-A91E-F5284EE3F58D}" type="presParOf" srcId="{67BCEE92-AA4F-4E37-8081-7925C990AC1A}" destId="{A1CE9A56-5612-460E-952A-33CCF6D50803}" srcOrd="11" destOrd="0" presId="urn:microsoft.com/office/officeart/2005/8/layout/chevron2"/>
    <dgm:cxn modelId="{8E18FE96-B2BC-47F0-A499-86E657BF3297}" type="presParOf" srcId="{67BCEE92-AA4F-4E37-8081-7925C990AC1A}" destId="{788B3706-81B0-46EB-AEAE-1846CBC7799F}" srcOrd="12" destOrd="0" presId="urn:microsoft.com/office/officeart/2005/8/layout/chevron2"/>
    <dgm:cxn modelId="{AB36C7C5-BA95-4361-AAFE-63CF58E45C97}" type="presParOf" srcId="{788B3706-81B0-46EB-AEAE-1846CBC7799F}" destId="{AC2DEB4F-FCB8-48FF-AC24-537DAF0F4437}" srcOrd="0" destOrd="0" presId="urn:microsoft.com/office/officeart/2005/8/layout/chevron2"/>
    <dgm:cxn modelId="{3BF3CDD0-3389-4E2D-A60A-C76F8BAE9048}" type="presParOf" srcId="{788B3706-81B0-46EB-AEAE-1846CBC7799F}" destId="{6324D8F7-60FF-4689-8C92-C3589376B989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8F7217-D873-43C8-A51B-72E313A05BB0}" type="doc">
      <dgm:prSet loTypeId="urn:microsoft.com/office/officeart/2005/8/layout/hierarchy3" loCatId="hierarchy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8CA274E-D60B-4D72-A2D0-76A6DBC9E98D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uk-UA" sz="28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rPr>
            <a:t>Методи</a:t>
          </a:r>
          <a:endParaRPr lang="ru-RU" sz="2800" b="1" dirty="0">
            <a:solidFill>
              <a:srgbClr val="00206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45F77D80-27F2-4EBC-BEF3-5708B8B30511}" type="parTrans" cxnId="{7B2B6D31-B92E-423B-B19E-A2DB1A6365A4}">
      <dgm:prSet/>
      <dgm:spPr/>
      <dgm:t>
        <a:bodyPr/>
        <a:lstStyle/>
        <a:p>
          <a:endParaRPr lang="ru-RU"/>
        </a:p>
      </dgm:t>
    </dgm:pt>
    <dgm:pt modelId="{3FC3BB9A-314B-411B-8CCE-B71A4AAC2F2C}" type="sibTrans" cxnId="{7B2B6D31-B92E-423B-B19E-A2DB1A6365A4}">
      <dgm:prSet/>
      <dgm:spPr/>
      <dgm:t>
        <a:bodyPr/>
        <a:lstStyle/>
        <a:p>
          <a:endParaRPr lang="ru-RU"/>
        </a:p>
      </dgm:t>
    </dgm:pt>
    <dgm:pt modelId="{1FA4FFD9-06C5-46DE-8A1E-11427876A73D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Дидактичні ігри з лексики </a:t>
          </a:r>
          <a:r>
            <a:rPr lang="uk-UA" sz="1600" b="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uk-UA" sz="1600" b="0" i="1" dirty="0" smtClean="0">
              <a:latin typeface="Times New Roman" pitchFamily="18" charset="0"/>
              <a:cs typeface="Times New Roman" pitchFamily="18" charset="0"/>
            </a:rPr>
            <a:t>на закріплення назв, якостей, властивостей предметів тощо</a:t>
          </a:r>
          <a:r>
            <a:rPr lang="uk-UA" sz="1600" b="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35CD8AD6-3F8D-4CA6-904D-EE19BC51EE2C}" type="parTrans" cxnId="{1BF811D8-5F69-447D-8831-C70F66ADD74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41FA674-5667-4E9F-996C-DF4FD54970FE}" type="sibTrans" cxnId="{1BF811D8-5F69-447D-8831-C70F66ADD74B}">
      <dgm:prSet/>
      <dgm:spPr/>
      <dgm:t>
        <a:bodyPr/>
        <a:lstStyle/>
        <a:p>
          <a:endParaRPr lang="ru-RU"/>
        </a:p>
      </dgm:t>
    </dgm:pt>
    <dgm:pt modelId="{C9E0D72E-7EB0-436F-8FFB-448AA99A14F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Лексичні вправи </a:t>
          </a:r>
          <a:r>
            <a:rPr lang="uk-UA" sz="1600" b="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uk-UA" sz="1600" b="0" i="1" dirty="0" smtClean="0">
              <a:latin typeface="Times New Roman" pitchFamily="18" charset="0"/>
              <a:cs typeface="Times New Roman" pitchFamily="18" charset="0"/>
            </a:rPr>
            <a:t>добір іменників, прикметників, дієслів, епітетів, узагальнювальних слів тощо</a:t>
          </a:r>
          <a:r>
            <a:rPr lang="uk-UA" sz="1600" b="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7018B2DD-4136-4B4E-8C32-07B1C8163006}" type="parTrans" cxnId="{0FA35E89-968A-4CB2-96B9-DC57BF98C39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E766EC9-7DEE-45A1-8CD1-EC6985BD8613}" type="sibTrans" cxnId="{0FA35E89-968A-4CB2-96B9-DC57BF98C394}">
      <dgm:prSet/>
      <dgm:spPr/>
      <dgm:t>
        <a:bodyPr/>
        <a:lstStyle/>
        <a:p>
          <a:endParaRPr lang="ru-RU"/>
        </a:p>
      </dgm:t>
    </dgm:pt>
    <dgm:pt modelId="{AF8C3EA7-3C48-4C40-BC2E-48744D658BC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uk-UA" sz="28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rPr>
            <a:t>Прийоми</a:t>
          </a:r>
          <a:endParaRPr lang="ru-RU" sz="2800" b="1" dirty="0">
            <a:solidFill>
              <a:srgbClr val="00206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C6EE78FB-7498-4335-88C4-EAB11AC55D87}" type="parTrans" cxnId="{01168A9C-8B4D-4F8D-970F-7999AD2A550E}">
      <dgm:prSet/>
      <dgm:spPr/>
      <dgm:t>
        <a:bodyPr/>
        <a:lstStyle/>
        <a:p>
          <a:endParaRPr lang="ru-RU"/>
        </a:p>
      </dgm:t>
    </dgm:pt>
    <dgm:pt modelId="{FD95BE46-7C28-49DC-A27A-9FB1A2DDE72C}" type="sibTrans" cxnId="{01168A9C-8B4D-4F8D-970F-7999AD2A550E}">
      <dgm:prSet/>
      <dgm:spPr/>
      <dgm:t>
        <a:bodyPr/>
        <a:lstStyle/>
        <a:p>
          <a:endParaRPr lang="ru-RU"/>
        </a:p>
      </dgm:t>
    </dgm:pt>
    <dgm:pt modelId="{BDAD8A68-2D44-4088-89F4-0E591EE620D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Мовленнєвий зразок вихователя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FCF3860-FAED-42E9-83A3-AA6CCFA867D3}" type="parTrans" cxnId="{1ACE2E87-7778-444D-8E23-8E39735FC70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0681A6F-98C2-4D49-8998-1AC6A906D37A}" type="sibTrans" cxnId="{1ACE2E87-7778-444D-8E23-8E39735FC70B}">
      <dgm:prSet/>
      <dgm:spPr/>
      <dgm:t>
        <a:bodyPr/>
        <a:lstStyle/>
        <a:p>
          <a:endParaRPr lang="ru-RU"/>
        </a:p>
      </dgm:t>
    </dgm:pt>
    <dgm:pt modelId="{7C855C28-61E0-4A77-BCEE-5B444F6DCBC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Відгадування та складання загадок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603D925-B75A-4594-A075-493D597651C8}" type="parTrans" cxnId="{2FC60817-7172-4EB7-9D81-5596CD40636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7FA57AD-7F13-47C9-92CA-270BCE8E0253}" type="sibTrans" cxnId="{2FC60817-7172-4EB7-9D81-5596CD40636A}">
      <dgm:prSet/>
      <dgm:spPr/>
      <dgm:t>
        <a:bodyPr/>
        <a:lstStyle/>
        <a:p>
          <a:endParaRPr lang="ru-RU"/>
        </a:p>
      </dgm:t>
    </dgm:pt>
    <dgm:pt modelId="{50A16334-5F35-4F80-A30C-BF5D7984B5E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</a:gra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Дидактична розповідь вихователя, </a:t>
          </a:r>
          <a:r>
            <a:rPr lang="uk-UA" sz="1600" b="0" dirty="0" smtClean="0">
              <a:latin typeface="Times New Roman" pitchFamily="18" charset="0"/>
              <a:cs typeface="Times New Roman" pitchFamily="18" charset="0"/>
            </a:rPr>
            <a:t>що передбачає вставляння у речення пропущених слів на запитання дорослого</a:t>
          </a:r>
          <a:endParaRPr lang="ru-RU" sz="1600" b="0" dirty="0" smtClean="0">
            <a:latin typeface="Times New Roman" pitchFamily="18" charset="0"/>
            <a:cs typeface="Times New Roman" pitchFamily="18" charset="0"/>
          </a:endParaRPr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2E418B07-C8AA-42AE-8CA8-433A5EB930DE}" type="parTrans" cxnId="{B2AB0AB3-806D-4966-99DB-0D0EC9DE112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26D498B-7746-4B0A-952A-10CCD1496952}" type="sibTrans" cxnId="{B2AB0AB3-806D-4966-99DB-0D0EC9DE112B}">
      <dgm:prSet/>
      <dgm:spPr/>
      <dgm:t>
        <a:bodyPr/>
        <a:lstStyle/>
        <a:p>
          <a:endParaRPr lang="ru-RU"/>
        </a:p>
      </dgm:t>
    </dgm:pt>
    <dgm:pt modelId="{A1ACDE05-3FC9-400D-ADE1-CA94506078D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Вказівка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C4224C3-155A-40ED-A82F-1C310154C863}" type="parTrans" cxnId="{C94C62E7-3861-43F2-B196-4FA92AE747E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DD5B12C-DF1F-448E-888F-527A427C532D}" type="sibTrans" cxnId="{C94C62E7-3861-43F2-B196-4FA92AE747E3}">
      <dgm:prSet/>
      <dgm:spPr/>
      <dgm:t>
        <a:bodyPr/>
        <a:lstStyle/>
        <a:p>
          <a:endParaRPr lang="ru-RU"/>
        </a:p>
      </dgm:t>
    </dgm:pt>
    <dgm:pt modelId="{893BD87D-D4F1-44BD-96A2-06967AE46BC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Заохочення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E5DD8DD-C455-47D8-9E91-BCE877DED1EC}" type="parTrans" cxnId="{5BA833B3-F62A-453F-9977-2D02BEA76CB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4E40BEB-203A-460C-9D7F-B7A57A70740C}" type="sibTrans" cxnId="{5BA833B3-F62A-453F-9977-2D02BEA76CB2}">
      <dgm:prSet/>
      <dgm:spPr/>
      <dgm:t>
        <a:bodyPr/>
        <a:lstStyle/>
        <a:p>
          <a:endParaRPr lang="ru-RU"/>
        </a:p>
      </dgm:t>
    </dgm:pt>
    <dgm:pt modelId="{EC64EFEC-556D-40CD-B23A-2DD7CA6811C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Командне змагання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CA10793-C4C0-49C2-ADCE-967B3174B0D5}" type="parTrans" cxnId="{CD1EEAC4-BEAB-4F95-85B8-1C3447CCE8A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19DF17D-B285-42C4-B468-53F2AB4FED2E}" type="sibTrans" cxnId="{CD1EEAC4-BEAB-4F95-85B8-1C3447CCE8A2}">
      <dgm:prSet/>
      <dgm:spPr/>
      <dgm:t>
        <a:bodyPr/>
        <a:lstStyle/>
        <a:p>
          <a:endParaRPr lang="ru-RU"/>
        </a:p>
      </dgm:t>
    </dgm:pt>
    <dgm:pt modelId="{18644612-9E1A-4C71-92EE-08D020995E2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Активне вимовляння слів дітьми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68D1756-E636-4861-A9D2-1A976B64C3F0}" type="parTrans" cxnId="{17518B31-EF86-4E4E-926B-75B21CA28D9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5A58A1B-8457-4DCC-BD97-ED121A493680}" type="sibTrans" cxnId="{17518B31-EF86-4E4E-926B-75B21CA28D9C}">
      <dgm:prSet/>
      <dgm:spPr/>
      <dgm:t>
        <a:bodyPr/>
        <a:lstStyle/>
        <a:p>
          <a:endParaRPr lang="ru-RU"/>
        </a:p>
      </dgm:t>
    </dgm:pt>
    <dgm:pt modelId="{FAFC2A7B-A2F1-4341-B2A8-F50E1869DDB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Повторення, домовляння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481A02F-DD59-47B9-80B4-24C69B9049D7}" type="parTrans" cxnId="{247CFC49-B86B-4384-A350-C6399D0C8874}">
      <dgm:prSet/>
      <dgm:spPr/>
      <dgm:t>
        <a:bodyPr/>
        <a:lstStyle/>
        <a:p>
          <a:endParaRPr lang="ru-RU"/>
        </a:p>
      </dgm:t>
    </dgm:pt>
    <dgm:pt modelId="{BBB15C88-29DA-45D8-8508-E85E2F90E087}" type="sibTrans" cxnId="{247CFC49-B86B-4384-A350-C6399D0C8874}">
      <dgm:prSet/>
      <dgm:spPr/>
      <dgm:t>
        <a:bodyPr/>
        <a:lstStyle/>
        <a:p>
          <a:endParaRPr lang="ru-RU"/>
        </a:p>
      </dgm:t>
    </dgm:pt>
    <dgm:pt modelId="{1182A6C0-67AD-4CD6-89B2-DFAC99F6CFE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6">
                <a:lumMod val="20000"/>
                <a:lumOff val="8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Показ і називання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C7EF3F1-224A-4E9E-BFE6-4A3634F2D060}" type="parTrans" cxnId="{B8B8F84D-3711-4693-BA5B-3F7F9ADB183C}">
      <dgm:prSet/>
      <dgm:spPr/>
      <dgm:t>
        <a:bodyPr/>
        <a:lstStyle/>
        <a:p>
          <a:endParaRPr lang="ru-RU"/>
        </a:p>
      </dgm:t>
    </dgm:pt>
    <dgm:pt modelId="{119E7734-F5CC-4F9C-8E03-79A82768CA70}" type="sibTrans" cxnId="{B8B8F84D-3711-4693-BA5B-3F7F9ADB183C}">
      <dgm:prSet/>
      <dgm:spPr/>
      <dgm:t>
        <a:bodyPr/>
        <a:lstStyle/>
        <a:p>
          <a:endParaRPr lang="ru-RU"/>
        </a:p>
      </dgm:t>
    </dgm:pt>
    <dgm:pt modelId="{601D9513-511E-4CDA-AE6C-E34442993873}" type="pres">
      <dgm:prSet presAssocID="{538F7217-D873-43C8-A51B-72E313A05B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2080DB-A87E-4AF4-9B7A-0050FD23C37B}" type="pres">
      <dgm:prSet presAssocID="{18CA274E-D60B-4D72-A2D0-76A6DBC9E98D}" presName="root" presStyleCnt="0"/>
      <dgm:spPr/>
    </dgm:pt>
    <dgm:pt modelId="{EFB7D6BE-DBE3-44B7-A960-6429C56A39F2}" type="pres">
      <dgm:prSet presAssocID="{18CA274E-D60B-4D72-A2D0-76A6DBC9E98D}" presName="rootComposite" presStyleCnt="0"/>
      <dgm:spPr/>
    </dgm:pt>
    <dgm:pt modelId="{5ECA3F32-AAFA-4939-882A-AA6A35F7DFBB}" type="pres">
      <dgm:prSet presAssocID="{18CA274E-D60B-4D72-A2D0-76A6DBC9E98D}" presName="rootText" presStyleLbl="node1" presStyleIdx="0" presStyleCnt="2" custScaleX="230636"/>
      <dgm:spPr/>
      <dgm:t>
        <a:bodyPr/>
        <a:lstStyle/>
        <a:p>
          <a:endParaRPr lang="ru-RU"/>
        </a:p>
      </dgm:t>
    </dgm:pt>
    <dgm:pt modelId="{E645E732-7054-4208-A186-AE8328557439}" type="pres">
      <dgm:prSet presAssocID="{18CA274E-D60B-4D72-A2D0-76A6DBC9E98D}" presName="rootConnector" presStyleLbl="node1" presStyleIdx="0" presStyleCnt="2"/>
      <dgm:spPr/>
      <dgm:t>
        <a:bodyPr/>
        <a:lstStyle/>
        <a:p>
          <a:endParaRPr lang="ru-RU"/>
        </a:p>
      </dgm:t>
    </dgm:pt>
    <dgm:pt modelId="{A1816033-4E47-4C2E-9B5B-A54E76A37CA2}" type="pres">
      <dgm:prSet presAssocID="{18CA274E-D60B-4D72-A2D0-76A6DBC9E98D}" presName="childShape" presStyleCnt="0"/>
      <dgm:spPr/>
    </dgm:pt>
    <dgm:pt modelId="{10651DB8-ACE1-4836-8D6A-A89B26234C87}" type="pres">
      <dgm:prSet presAssocID="{35CD8AD6-3F8D-4CA6-904D-EE19BC51EE2C}" presName="Name13" presStyleLbl="parChTrans1D2" presStyleIdx="0" presStyleCnt="11" custSzX="286895"/>
      <dgm:spPr/>
      <dgm:t>
        <a:bodyPr/>
        <a:lstStyle/>
        <a:p>
          <a:endParaRPr lang="ru-RU"/>
        </a:p>
      </dgm:t>
    </dgm:pt>
    <dgm:pt modelId="{E79451B4-FEC7-4938-8A1A-0BF5BD710907}" type="pres">
      <dgm:prSet presAssocID="{1FA4FFD9-06C5-46DE-8A1E-11427876A73D}" presName="childText" presStyleLbl="bgAcc1" presStyleIdx="0" presStyleCnt="11" custScaleX="318570" custScaleY="172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D28E9-3DEA-4D46-8DA5-90917FA9C4D9}" type="pres">
      <dgm:prSet presAssocID="{7018B2DD-4136-4B4E-8C32-07B1C8163006}" presName="Name13" presStyleLbl="parChTrans1D2" presStyleIdx="1" presStyleCnt="11" custSzX="286895"/>
      <dgm:spPr/>
      <dgm:t>
        <a:bodyPr/>
        <a:lstStyle/>
        <a:p>
          <a:endParaRPr lang="ru-RU"/>
        </a:p>
      </dgm:t>
    </dgm:pt>
    <dgm:pt modelId="{A82F62C7-34DC-4370-8A0A-31DE08A065A0}" type="pres">
      <dgm:prSet presAssocID="{C9E0D72E-7EB0-436F-8FFB-448AA99A14F8}" presName="childText" presStyleLbl="bgAcc1" presStyleIdx="1" presStyleCnt="11" custScaleX="318570" custScaleY="176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752CA-4EDC-4349-8D45-A9F978203F34}" type="pres">
      <dgm:prSet presAssocID="{7603D925-B75A-4594-A075-493D597651C8}" presName="Name13" presStyleLbl="parChTrans1D2" presStyleIdx="2" presStyleCnt="11" custSzX="286895"/>
      <dgm:spPr/>
      <dgm:t>
        <a:bodyPr/>
        <a:lstStyle/>
        <a:p>
          <a:endParaRPr lang="ru-RU"/>
        </a:p>
      </dgm:t>
    </dgm:pt>
    <dgm:pt modelId="{C57C7800-B075-4877-96A5-15886618E18E}" type="pres">
      <dgm:prSet presAssocID="{7C855C28-61E0-4A77-BCEE-5B444F6DCBC4}" presName="childText" presStyleLbl="bgAcc1" presStyleIdx="2" presStyleCnt="11" custScaleX="318570" custScaleY="146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04A84-F31A-4DB4-9609-1052B2A581BF}" type="pres">
      <dgm:prSet presAssocID="{2E418B07-C8AA-42AE-8CA8-433A5EB930DE}" presName="Name13" presStyleLbl="parChTrans1D2" presStyleIdx="3" presStyleCnt="11" custSzX="286895"/>
      <dgm:spPr/>
      <dgm:t>
        <a:bodyPr/>
        <a:lstStyle/>
        <a:p>
          <a:endParaRPr lang="ru-RU"/>
        </a:p>
      </dgm:t>
    </dgm:pt>
    <dgm:pt modelId="{C1693076-FA38-4A6C-A5D3-A9822BD18D80}" type="pres">
      <dgm:prSet presAssocID="{50A16334-5F35-4F80-A30C-BF5D7984B5E5}" presName="childText" presStyleLbl="bgAcc1" presStyleIdx="3" presStyleCnt="11" custScaleX="317296" custScaleY="242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D016A-3851-4BEE-BA4E-E43AE035427D}" type="pres">
      <dgm:prSet presAssocID="{AF8C3EA7-3C48-4C40-BC2E-48744D658BCB}" presName="root" presStyleCnt="0"/>
      <dgm:spPr/>
    </dgm:pt>
    <dgm:pt modelId="{D1417304-26B6-4F4F-9309-4FE2C676DE91}" type="pres">
      <dgm:prSet presAssocID="{AF8C3EA7-3C48-4C40-BC2E-48744D658BCB}" presName="rootComposite" presStyleCnt="0"/>
      <dgm:spPr/>
    </dgm:pt>
    <dgm:pt modelId="{AD52A79B-03A3-4201-8114-EC8B700325C5}" type="pres">
      <dgm:prSet presAssocID="{AF8C3EA7-3C48-4C40-BC2E-48744D658BCB}" presName="rootText" presStyleLbl="node1" presStyleIdx="1" presStyleCnt="2" custScaleX="230636"/>
      <dgm:spPr/>
      <dgm:t>
        <a:bodyPr/>
        <a:lstStyle/>
        <a:p>
          <a:endParaRPr lang="ru-RU"/>
        </a:p>
      </dgm:t>
    </dgm:pt>
    <dgm:pt modelId="{48F5447B-B348-458C-9690-C485B4E218E0}" type="pres">
      <dgm:prSet presAssocID="{AF8C3EA7-3C48-4C40-BC2E-48744D658BCB}" presName="rootConnector" presStyleLbl="node1" presStyleIdx="1" presStyleCnt="2"/>
      <dgm:spPr/>
      <dgm:t>
        <a:bodyPr/>
        <a:lstStyle/>
        <a:p>
          <a:endParaRPr lang="ru-RU"/>
        </a:p>
      </dgm:t>
    </dgm:pt>
    <dgm:pt modelId="{94DC2EC9-8D33-447D-97D7-9BA140C1B62B}" type="pres">
      <dgm:prSet presAssocID="{AF8C3EA7-3C48-4C40-BC2E-48744D658BCB}" presName="childShape" presStyleCnt="0"/>
      <dgm:spPr/>
    </dgm:pt>
    <dgm:pt modelId="{A32B60E9-E9A3-428A-B3D0-3F7BFB2CA88E}" type="pres">
      <dgm:prSet presAssocID="{4FCF3860-FAED-42E9-83A3-AA6CCFA867D3}" presName="Name13" presStyleLbl="parChTrans1D2" presStyleIdx="4" presStyleCnt="11" custSzX="286895"/>
      <dgm:spPr/>
      <dgm:t>
        <a:bodyPr/>
        <a:lstStyle/>
        <a:p>
          <a:endParaRPr lang="ru-RU"/>
        </a:p>
      </dgm:t>
    </dgm:pt>
    <dgm:pt modelId="{F7580FAF-5387-4D62-9257-3926F56DE3D2}" type="pres">
      <dgm:prSet presAssocID="{BDAD8A68-2D44-4088-89F4-0E591EE620D1}" presName="childText" presStyleLbl="bgAcc1" presStyleIdx="4" presStyleCnt="11" custScaleX="318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FBD4D-4D10-4198-B171-7A33676B47FA}" type="pres">
      <dgm:prSet presAssocID="{968D1756-E636-4861-A9D2-1A976B64C3F0}" presName="Name13" presStyleLbl="parChTrans1D2" presStyleIdx="5" presStyleCnt="11" custSzX="286895"/>
      <dgm:spPr/>
      <dgm:t>
        <a:bodyPr/>
        <a:lstStyle/>
        <a:p>
          <a:endParaRPr lang="ru-RU"/>
        </a:p>
      </dgm:t>
    </dgm:pt>
    <dgm:pt modelId="{234CCEA5-A727-4AA4-9B3F-7B1CB2364D01}" type="pres">
      <dgm:prSet presAssocID="{18644612-9E1A-4C71-92EE-08D020995E29}" presName="childText" presStyleLbl="bgAcc1" presStyleIdx="5" presStyleCnt="11" custScaleX="315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80029-398F-4EF9-BA49-08580626DD7B}" type="pres">
      <dgm:prSet presAssocID="{5C4224C3-155A-40ED-A82F-1C310154C863}" presName="Name13" presStyleLbl="parChTrans1D2" presStyleIdx="6" presStyleCnt="11" custSzX="286895"/>
      <dgm:spPr/>
      <dgm:t>
        <a:bodyPr/>
        <a:lstStyle/>
        <a:p>
          <a:endParaRPr lang="ru-RU"/>
        </a:p>
      </dgm:t>
    </dgm:pt>
    <dgm:pt modelId="{79325CE0-1756-4273-8BD9-CC923BDFB3A6}" type="pres">
      <dgm:prSet presAssocID="{A1ACDE05-3FC9-400D-ADE1-CA94506078DE}" presName="childText" presStyleLbl="bgAcc1" presStyleIdx="6" presStyleCnt="11" custScaleX="315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1FA0C-9282-4A85-99E9-3DD929DF274C}" type="pres">
      <dgm:prSet presAssocID="{5C7EF3F1-224A-4E9E-BFE6-4A3634F2D060}" presName="Name13" presStyleLbl="parChTrans1D2" presStyleIdx="7" presStyleCnt="11"/>
      <dgm:spPr/>
      <dgm:t>
        <a:bodyPr/>
        <a:lstStyle/>
        <a:p>
          <a:endParaRPr lang="ru-RU"/>
        </a:p>
      </dgm:t>
    </dgm:pt>
    <dgm:pt modelId="{67B73F6E-96ED-44D7-A548-71615BEE0332}" type="pres">
      <dgm:prSet presAssocID="{1182A6C0-67AD-4CD6-89B2-DFAC99F6CFE1}" presName="childText" presStyleLbl="bgAcc1" presStyleIdx="7" presStyleCnt="11" custScaleX="308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4F396-B415-4B31-912E-16D429C755E0}" type="pres">
      <dgm:prSet presAssocID="{C481A02F-DD59-47B9-80B4-24C69B9049D7}" presName="Name13" presStyleLbl="parChTrans1D2" presStyleIdx="8" presStyleCnt="11"/>
      <dgm:spPr/>
      <dgm:t>
        <a:bodyPr/>
        <a:lstStyle/>
        <a:p>
          <a:endParaRPr lang="ru-RU"/>
        </a:p>
      </dgm:t>
    </dgm:pt>
    <dgm:pt modelId="{00850E72-39EB-4865-92DB-46A9DDEE2638}" type="pres">
      <dgm:prSet presAssocID="{FAFC2A7B-A2F1-4341-B2A8-F50E1869DDB5}" presName="childText" presStyleLbl="bgAcc1" presStyleIdx="8" presStyleCnt="11" custScaleX="314870" custScaleY="84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07B17-7658-4DF2-859B-4180E19EB52D}" type="pres">
      <dgm:prSet presAssocID="{0E5DD8DD-C455-47D8-9E91-BCE877DED1EC}" presName="Name13" presStyleLbl="parChTrans1D2" presStyleIdx="9" presStyleCnt="11" custSzX="286895"/>
      <dgm:spPr/>
      <dgm:t>
        <a:bodyPr/>
        <a:lstStyle/>
        <a:p>
          <a:endParaRPr lang="ru-RU"/>
        </a:p>
      </dgm:t>
    </dgm:pt>
    <dgm:pt modelId="{0F9C8868-7124-4987-A940-FA5CCC433D8D}" type="pres">
      <dgm:prSet presAssocID="{893BD87D-D4F1-44BD-96A2-06967AE46BCA}" presName="childText" presStyleLbl="bgAcc1" presStyleIdx="9" presStyleCnt="11" custScaleX="315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669BD-9762-416B-8922-2CAA0AC93101}" type="pres">
      <dgm:prSet presAssocID="{ACA10793-C4C0-49C2-ADCE-967B3174B0D5}" presName="Name13" presStyleLbl="parChTrans1D2" presStyleIdx="10" presStyleCnt="11" custSzX="286895"/>
      <dgm:spPr/>
      <dgm:t>
        <a:bodyPr/>
        <a:lstStyle/>
        <a:p>
          <a:endParaRPr lang="ru-RU"/>
        </a:p>
      </dgm:t>
    </dgm:pt>
    <dgm:pt modelId="{7C5780C5-8E54-41CF-A319-61D9D817D8DF}" type="pres">
      <dgm:prSet presAssocID="{EC64EFEC-556D-40CD-B23A-2DD7CA6811C0}" presName="childText" presStyleLbl="bgAcc1" presStyleIdx="10" presStyleCnt="11" custScaleX="315809" custScaleY="74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CE73CD-9573-4E9B-9C26-5FB25671F583}" type="presOf" srcId="{7C855C28-61E0-4A77-BCEE-5B444F6DCBC4}" destId="{C57C7800-B075-4877-96A5-15886618E18E}" srcOrd="0" destOrd="0" presId="urn:microsoft.com/office/officeart/2005/8/layout/hierarchy3"/>
    <dgm:cxn modelId="{7D37B1B2-0CD6-4DBF-B2B8-AFDE465FB47A}" type="presOf" srcId="{18CA274E-D60B-4D72-A2D0-76A6DBC9E98D}" destId="{5ECA3F32-AAFA-4939-882A-AA6A35F7DFBB}" srcOrd="0" destOrd="0" presId="urn:microsoft.com/office/officeart/2005/8/layout/hierarchy3"/>
    <dgm:cxn modelId="{12A9CABA-8D14-4F0D-A5CE-DF1E8549AB2F}" type="presOf" srcId="{5C4224C3-155A-40ED-A82F-1C310154C863}" destId="{CCC80029-398F-4EF9-BA49-08580626DD7B}" srcOrd="0" destOrd="0" presId="urn:microsoft.com/office/officeart/2005/8/layout/hierarchy3"/>
    <dgm:cxn modelId="{BC193F99-C23F-45FE-8628-28CF3A033E79}" type="presOf" srcId="{AF8C3EA7-3C48-4C40-BC2E-48744D658BCB}" destId="{48F5447B-B348-458C-9690-C485B4E218E0}" srcOrd="1" destOrd="0" presId="urn:microsoft.com/office/officeart/2005/8/layout/hierarchy3"/>
    <dgm:cxn modelId="{26C57346-45BC-49B4-B818-6626B005D097}" type="presOf" srcId="{BDAD8A68-2D44-4088-89F4-0E591EE620D1}" destId="{F7580FAF-5387-4D62-9257-3926F56DE3D2}" srcOrd="0" destOrd="0" presId="urn:microsoft.com/office/officeart/2005/8/layout/hierarchy3"/>
    <dgm:cxn modelId="{42E3D0BE-0D35-45B5-BAD7-EE5DFFC1FE20}" type="presOf" srcId="{18CA274E-D60B-4D72-A2D0-76A6DBC9E98D}" destId="{E645E732-7054-4208-A186-AE8328557439}" srcOrd="1" destOrd="0" presId="urn:microsoft.com/office/officeart/2005/8/layout/hierarchy3"/>
    <dgm:cxn modelId="{8983E043-5B0C-455A-96D2-A98E293F969B}" type="presOf" srcId="{FAFC2A7B-A2F1-4341-B2A8-F50E1869DDB5}" destId="{00850E72-39EB-4865-92DB-46A9DDEE2638}" srcOrd="0" destOrd="0" presId="urn:microsoft.com/office/officeart/2005/8/layout/hierarchy3"/>
    <dgm:cxn modelId="{5BA833B3-F62A-453F-9977-2D02BEA76CB2}" srcId="{AF8C3EA7-3C48-4C40-BC2E-48744D658BCB}" destId="{893BD87D-D4F1-44BD-96A2-06967AE46BCA}" srcOrd="5" destOrd="0" parTransId="{0E5DD8DD-C455-47D8-9E91-BCE877DED1EC}" sibTransId="{74E40BEB-203A-460C-9D7F-B7A57A70740C}"/>
    <dgm:cxn modelId="{83C4C42B-6F76-47EB-8587-D5BB177A872E}" type="presOf" srcId="{35CD8AD6-3F8D-4CA6-904D-EE19BC51EE2C}" destId="{10651DB8-ACE1-4836-8D6A-A89B26234C87}" srcOrd="0" destOrd="0" presId="urn:microsoft.com/office/officeart/2005/8/layout/hierarchy3"/>
    <dgm:cxn modelId="{17518B31-EF86-4E4E-926B-75B21CA28D9C}" srcId="{AF8C3EA7-3C48-4C40-BC2E-48744D658BCB}" destId="{18644612-9E1A-4C71-92EE-08D020995E29}" srcOrd="1" destOrd="0" parTransId="{968D1756-E636-4861-A9D2-1A976B64C3F0}" sibTransId="{A5A58A1B-8457-4DCC-BD97-ED121A493680}"/>
    <dgm:cxn modelId="{99E38CB4-D7BC-4B10-BA97-5712BE4A1EAC}" type="presOf" srcId="{1FA4FFD9-06C5-46DE-8A1E-11427876A73D}" destId="{E79451B4-FEC7-4938-8A1A-0BF5BD710907}" srcOrd="0" destOrd="0" presId="urn:microsoft.com/office/officeart/2005/8/layout/hierarchy3"/>
    <dgm:cxn modelId="{C94C62E7-3861-43F2-B196-4FA92AE747E3}" srcId="{AF8C3EA7-3C48-4C40-BC2E-48744D658BCB}" destId="{A1ACDE05-3FC9-400D-ADE1-CA94506078DE}" srcOrd="2" destOrd="0" parTransId="{5C4224C3-155A-40ED-A82F-1C310154C863}" sibTransId="{EDD5B12C-DF1F-448E-888F-527A427C532D}"/>
    <dgm:cxn modelId="{1BF811D8-5F69-447D-8831-C70F66ADD74B}" srcId="{18CA274E-D60B-4D72-A2D0-76A6DBC9E98D}" destId="{1FA4FFD9-06C5-46DE-8A1E-11427876A73D}" srcOrd="0" destOrd="0" parTransId="{35CD8AD6-3F8D-4CA6-904D-EE19BC51EE2C}" sibTransId="{141FA674-5667-4E9F-996C-DF4FD54970FE}"/>
    <dgm:cxn modelId="{CA78D128-9B3E-4EE9-94B4-F8DB5AFDFECF}" type="presOf" srcId="{18644612-9E1A-4C71-92EE-08D020995E29}" destId="{234CCEA5-A727-4AA4-9B3F-7B1CB2364D01}" srcOrd="0" destOrd="0" presId="urn:microsoft.com/office/officeart/2005/8/layout/hierarchy3"/>
    <dgm:cxn modelId="{E84AAD88-1045-493E-8881-63514F80F64F}" type="presOf" srcId="{2E418B07-C8AA-42AE-8CA8-433A5EB930DE}" destId="{6EE04A84-F31A-4DB4-9609-1052B2A581BF}" srcOrd="0" destOrd="0" presId="urn:microsoft.com/office/officeart/2005/8/layout/hierarchy3"/>
    <dgm:cxn modelId="{0B8FEACF-39B6-43BF-9E91-E42E8484E20A}" type="presOf" srcId="{50A16334-5F35-4F80-A30C-BF5D7984B5E5}" destId="{C1693076-FA38-4A6C-A5D3-A9822BD18D80}" srcOrd="0" destOrd="0" presId="urn:microsoft.com/office/officeart/2005/8/layout/hierarchy3"/>
    <dgm:cxn modelId="{D1EEC7A2-299F-49E6-BEB4-296DD2C80C7C}" type="presOf" srcId="{893BD87D-D4F1-44BD-96A2-06967AE46BCA}" destId="{0F9C8868-7124-4987-A940-FA5CCC433D8D}" srcOrd="0" destOrd="0" presId="urn:microsoft.com/office/officeart/2005/8/layout/hierarchy3"/>
    <dgm:cxn modelId="{6C19D648-E733-44E0-8AA0-B49BC714DE9A}" type="presOf" srcId="{C9E0D72E-7EB0-436F-8FFB-448AA99A14F8}" destId="{A82F62C7-34DC-4370-8A0A-31DE08A065A0}" srcOrd="0" destOrd="0" presId="urn:microsoft.com/office/officeart/2005/8/layout/hierarchy3"/>
    <dgm:cxn modelId="{3B9DADE6-E9B9-41DD-9758-FFE59506D17E}" type="presOf" srcId="{C481A02F-DD59-47B9-80B4-24C69B9049D7}" destId="{F3E4F396-B415-4B31-912E-16D429C755E0}" srcOrd="0" destOrd="0" presId="urn:microsoft.com/office/officeart/2005/8/layout/hierarchy3"/>
    <dgm:cxn modelId="{1ACE2E87-7778-444D-8E23-8E39735FC70B}" srcId="{AF8C3EA7-3C48-4C40-BC2E-48744D658BCB}" destId="{BDAD8A68-2D44-4088-89F4-0E591EE620D1}" srcOrd="0" destOrd="0" parTransId="{4FCF3860-FAED-42E9-83A3-AA6CCFA867D3}" sibTransId="{C0681A6F-98C2-4D49-8998-1AC6A906D37A}"/>
    <dgm:cxn modelId="{01168A9C-8B4D-4F8D-970F-7999AD2A550E}" srcId="{538F7217-D873-43C8-A51B-72E313A05BB0}" destId="{AF8C3EA7-3C48-4C40-BC2E-48744D658BCB}" srcOrd="1" destOrd="0" parTransId="{C6EE78FB-7498-4335-88C4-EAB11AC55D87}" sibTransId="{FD95BE46-7C28-49DC-A27A-9FB1A2DDE72C}"/>
    <dgm:cxn modelId="{CD1EEAC4-BEAB-4F95-85B8-1C3447CCE8A2}" srcId="{AF8C3EA7-3C48-4C40-BC2E-48744D658BCB}" destId="{EC64EFEC-556D-40CD-B23A-2DD7CA6811C0}" srcOrd="6" destOrd="0" parTransId="{ACA10793-C4C0-49C2-ADCE-967B3174B0D5}" sibTransId="{919DF17D-B285-42C4-B468-53F2AB4FED2E}"/>
    <dgm:cxn modelId="{0FA35E89-968A-4CB2-96B9-DC57BF98C394}" srcId="{18CA274E-D60B-4D72-A2D0-76A6DBC9E98D}" destId="{C9E0D72E-7EB0-436F-8FFB-448AA99A14F8}" srcOrd="1" destOrd="0" parTransId="{7018B2DD-4136-4B4E-8C32-07B1C8163006}" sibTransId="{BE766EC9-7DEE-45A1-8CD1-EC6985BD8613}"/>
    <dgm:cxn modelId="{B2AB0AB3-806D-4966-99DB-0D0EC9DE112B}" srcId="{18CA274E-D60B-4D72-A2D0-76A6DBC9E98D}" destId="{50A16334-5F35-4F80-A30C-BF5D7984B5E5}" srcOrd="3" destOrd="0" parTransId="{2E418B07-C8AA-42AE-8CA8-433A5EB930DE}" sibTransId="{926D498B-7746-4B0A-952A-10CCD1496952}"/>
    <dgm:cxn modelId="{7B2B6D31-B92E-423B-B19E-A2DB1A6365A4}" srcId="{538F7217-D873-43C8-A51B-72E313A05BB0}" destId="{18CA274E-D60B-4D72-A2D0-76A6DBC9E98D}" srcOrd="0" destOrd="0" parTransId="{45F77D80-27F2-4EBC-BEF3-5708B8B30511}" sibTransId="{3FC3BB9A-314B-411B-8CCE-B71A4AAC2F2C}"/>
    <dgm:cxn modelId="{AADE96FB-B5A4-4681-9AB6-040D256AEB32}" type="presOf" srcId="{1182A6C0-67AD-4CD6-89B2-DFAC99F6CFE1}" destId="{67B73F6E-96ED-44D7-A548-71615BEE0332}" srcOrd="0" destOrd="0" presId="urn:microsoft.com/office/officeart/2005/8/layout/hierarchy3"/>
    <dgm:cxn modelId="{19A2A6E1-A9A8-4D0F-A441-E1748FD2E59B}" type="presOf" srcId="{7603D925-B75A-4594-A075-493D597651C8}" destId="{8B1752CA-4EDC-4349-8D45-A9F978203F34}" srcOrd="0" destOrd="0" presId="urn:microsoft.com/office/officeart/2005/8/layout/hierarchy3"/>
    <dgm:cxn modelId="{C16E0B7C-2679-4DF4-B42B-6E941FE6BEF1}" type="presOf" srcId="{538F7217-D873-43C8-A51B-72E313A05BB0}" destId="{601D9513-511E-4CDA-AE6C-E34442993873}" srcOrd="0" destOrd="0" presId="urn:microsoft.com/office/officeart/2005/8/layout/hierarchy3"/>
    <dgm:cxn modelId="{2FC60817-7172-4EB7-9D81-5596CD40636A}" srcId="{18CA274E-D60B-4D72-A2D0-76A6DBC9E98D}" destId="{7C855C28-61E0-4A77-BCEE-5B444F6DCBC4}" srcOrd="2" destOrd="0" parTransId="{7603D925-B75A-4594-A075-493D597651C8}" sibTransId="{C7FA57AD-7F13-47C9-92CA-270BCE8E0253}"/>
    <dgm:cxn modelId="{5C3F172C-103A-4530-98A1-9D122ED4783D}" type="presOf" srcId="{A1ACDE05-3FC9-400D-ADE1-CA94506078DE}" destId="{79325CE0-1756-4273-8BD9-CC923BDFB3A6}" srcOrd="0" destOrd="0" presId="urn:microsoft.com/office/officeart/2005/8/layout/hierarchy3"/>
    <dgm:cxn modelId="{180E9108-D4B0-4633-A41C-890521205FD4}" type="presOf" srcId="{EC64EFEC-556D-40CD-B23A-2DD7CA6811C0}" destId="{7C5780C5-8E54-41CF-A319-61D9D817D8DF}" srcOrd="0" destOrd="0" presId="urn:microsoft.com/office/officeart/2005/8/layout/hierarchy3"/>
    <dgm:cxn modelId="{FA9B8A7B-6265-4943-AE12-67FEF22736BF}" type="presOf" srcId="{4FCF3860-FAED-42E9-83A3-AA6CCFA867D3}" destId="{A32B60E9-E9A3-428A-B3D0-3F7BFB2CA88E}" srcOrd="0" destOrd="0" presId="urn:microsoft.com/office/officeart/2005/8/layout/hierarchy3"/>
    <dgm:cxn modelId="{80A5D511-6630-4C96-8832-C8759FF2A4DD}" type="presOf" srcId="{0E5DD8DD-C455-47D8-9E91-BCE877DED1EC}" destId="{88F07B17-7658-4DF2-859B-4180E19EB52D}" srcOrd="0" destOrd="0" presId="urn:microsoft.com/office/officeart/2005/8/layout/hierarchy3"/>
    <dgm:cxn modelId="{247CFC49-B86B-4384-A350-C6399D0C8874}" srcId="{AF8C3EA7-3C48-4C40-BC2E-48744D658BCB}" destId="{FAFC2A7B-A2F1-4341-B2A8-F50E1869DDB5}" srcOrd="4" destOrd="0" parTransId="{C481A02F-DD59-47B9-80B4-24C69B9049D7}" sibTransId="{BBB15C88-29DA-45D8-8508-E85E2F90E087}"/>
    <dgm:cxn modelId="{62A4A2DE-AD28-4A86-806F-93F428598C77}" type="presOf" srcId="{5C7EF3F1-224A-4E9E-BFE6-4A3634F2D060}" destId="{0C71FA0C-9282-4A85-99E9-3DD929DF274C}" srcOrd="0" destOrd="0" presId="urn:microsoft.com/office/officeart/2005/8/layout/hierarchy3"/>
    <dgm:cxn modelId="{B8B8F84D-3711-4693-BA5B-3F7F9ADB183C}" srcId="{AF8C3EA7-3C48-4C40-BC2E-48744D658BCB}" destId="{1182A6C0-67AD-4CD6-89B2-DFAC99F6CFE1}" srcOrd="3" destOrd="0" parTransId="{5C7EF3F1-224A-4E9E-BFE6-4A3634F2D060}" sibTransId="{119E7734-F5CC-4F9C-8E03-79A82768CA70}"/>
    <dgm:cxn modelId="{01D89A01-F659-4F38-8A3E-ED3772AE7F9D}" type="presOf" srcId="{AF8C3EA7-3C48-4C40-BC2E-48744D658BCB}" destId="{AD52A79B-03A3-4201-8114-EC8B700325C5}" srcOrd="0" destOrd="0" presId="urn:microsoft.com/office/officeart/2005/8/layout/hierarchy3"/>
    <dgm:cxn modelId="{67F05A91-6A71-44F4-A808-A4D358981422}" type="presOf" srcId="{968D1756-E636-4861-A9D2-1A976B64C3F0}" destId="{44DFBD4D-4D10-4198-B171-7A33676B47FA}" srcOrd="0" destOrd="0" presId="urn:microsoft.com/office/officeart/2005/8/layout/hierarchy3"/>
    <dgm:cxn modelId="{5EAB2B43-BC2F-4478-91D9-E9363DD0EFF6}" type="presOf" srcId="{ACA10793-C4C0-49C2-ADCE-967B3174B0D5}" destId="{38B669BD-9762-416B-8922-2CAA0AC93101}" srcOrd="0" destOrd="0" presId="urn:microsoft.com/office/officeart/2005/8/layout/hierarchy3"/>
    <dgm:cxn modelId="{915BEE7B-A390-4D79-BD87-78A2047F072F}" type="presOf" srcId="{7018B2DD-4136-4B4E-8C32-07B1C8163006}" destId="{C6CD28E9-3DEA-4D46-8DA5-90917FA9C4D9}" srcOrd="0" destOrd="0" presId="urn:microsoft.com/office/officeart/2005/8/layout/hierarchy3"/>
    <dgm:cxn modelId="{BB58C0D3-58FF-4D0E-AB4E-D9898C8983EC}" type="presParOf" srcId="{601D9513-511E-4CDA-AE6C-E34442993873}" destId="{F72080DB-A87E-4AF4-9B7A-0050FD23C37B}" srcOrd="0" destOrd="0" presId="urn:microsoft.com/office/officeart/2005/8/layout/hierarchy3"/>
    <dgm:cxn modelId="{435C4FDC-EC19-46C6-8792-8C526B419153}" type="presParOf" srcId="{F72080DB-A87E-4AF4-9B7A-0050FD23C37B}" destId="{EFB7D6BE-DBE3-44B7-A960-6429C56A39F2}" srcOrd="0" destOrd="0" presId="urn:microsoft.com/office/officeart/2005/8/layout/hierarchy3"/>
    <dgm:cxn modelId="{21586D06-4DDA-4192-B5EC-CE5F0B21FD50}" type="presParOf" srcId="{EFB7D6BE-DBE3-44B7-A960-6429C56A39F2}" destId="{5ECA3F32-AAFA-4939-882A-AA6A35F7DFBB}" srcOrd="0" destOrd="0" presId="urn:microsoft.com/office/officeart/2005/8/layout/hierarchy3"/>
    <dgm:cxn modelId="{07C7347F-3BCB-4774-9AC9-C33C4A78667B}" type="presParOf" srcId="{EFB7D6BE-DBE3-44B7-A960-6429C56A39F2}" destId="{E645E732-7054-4208-A186-AE8328557439}" srcOrd="1" destOrd="0" presId="urn:microsoft.com/office/officeart/2005/8/layout/hierarchy3"/>
    <dgm:cxn modelId="{C2B73183-54A3-44ED-BC5E-69C9B3FDA00C}" type="presParOf" srcId="{F72080DB-A87E-4AF4-9B7A-0050FD23C37B}" destId="{A1816033-4E47-4C2E-9B5B-A54E76A37CA2}" srcOrd="1" destOrd="0" presId="urn:microsoft.com/office/officeart/2005/8/layout/hierarchy3"/>
    <dgm:cxn modelId="{986F1ACD-834F-4ADC-A4C3-ECA2EA9F3AAD}" type="presParOf" srcId="{A1816033-4E47-4C2E-9B5B-A54E76A37CA2}" destId="{10651DB8-ACE1-4836-8D6A-A89B26234C87}" srcOrd="0" destOrd="0" presId="urn:microsoft.com/office/officeart/2005/8/layout/hierarchy3"/>
    <dgm:cxn modelId="{1AF549E4-5F29-45C0-9D5E-4D306324E5EA}" type="presParOf" srcId="{A1816033-4E47-4C2E-9B5B-A54E76A37CA2}" destId="{E79451B4-FEC7-4938-8A1A-0BF5BD710907}" srcOrd="1" destOrd="0" presId="urn:microsoft.com/office/officeart/2005/8/layout/hierarchy3"/>
    <dgm:cxn modelId="{6CE79829-23DB-4D63-9C76-F25108B926DF}" type="presParOf" srcId="{A1816033-4E47-4C2E-9B5B-A54E76A37CA2}" destId="{C6CD28E9-3DEA-4D46-8DA5-90917FA9C4D9}" srcOrd="2" destOrd="0" presId="urn:microsoft.com/office/officeart/2005/8/layout/hierarchy3"/>
    <dgm:cxn modelId="{CCDFE8D2-F0B7-4458-BBCD-4B55ACBD7195}" type="presParOf" srcId="{A1816033-4E47-4C2E-9B5B-A54E76A37CA2}" destId="{A82F62C7-34DC-4370-8A0A-31DE08A065A0}" srcOrd="3" destOrd="0" presId="urn:microsoft.com/office/officeart/2005/8/layout/hierarchy3"/>
    <dgm:cxn modelId="{6981AFCB-92C7-4744-9A12-2848B475356F}" type="presParOf" srcId="{A1816033-4E47-4C2E-9B5B-A54E76A37CA2}" destId="{8B1752CA-4EDC-4349-8D45-A9F978203F34}" srcOrd="4" destOrd="0" presId="urn:microsoft.com/office/officeart/2005/8/layout/hierarchy3"/>
    <dgm:cxn modelId="{69398AE8-7D59-44B5-B590-F498B81AB5A1}" type="presParOf" srcId="{A1816033-4E47-4C2E-9B5B-A54E76A37CA2}" destId="{C57C7800-B075-4877-96A5-15886618E18E}" srcOrd="5" destOrd="0" presId="urn:microsoft.com/office/officeart/2005/8/layout/hierarchy3"/>
    <dgm:cxn modelId="{4FF33E61-419F-44AC-95A9-91E72A4A07EF}" type="presParOf" srcId="{A1816033-4E47-4C2E-9B5B-A54E76A37CA2}" destId="{6EE04A84-F31A-4DB4-9609-1052B2A581BF}" srcOrd="6" destOrd="0" presId="urn:microsoft.com/office/officeart/2005/8/layout/hierarchy3"/>
    <dgm:cxn modelId="{1C18006B-24D9-4314-BD89-C66CA6DEA6B0}" type="presParOf" srcId="{A1816033-4E47-4C2E-9B5B-A54E76A37CA2}" destId="{C1693076-FA38-4A6C-A5D3-A9822BD18D80}" srcOrd="7" destOrd="0" presId="urn:microsoft.com/office/officeart/2005/8/layout/hierarchy3"/>
    <dgm:cxn modelId="{7815013C-E4AF-4BC0-9869-15BAF8C69E6B}" type="presParOf" srcId="{601D9513-511E-4CDA-AE6C-E34442993873}" destId="{4B3D016A-3851-4BEE-BA4E-E43AE035427D}" srcOrd="1" destOrd="0" presId="urn:microsoft.com/office/officeart/2005/8/layout/hierarchy3"/>
    <dgm:cxn modelId="{02DA0BAD-4610-43A5-BAD5-FD49E47FD077}" type="presParOf" srcId="{4B3D016A-3851-4BEE-BA4E-E43AE035427D}" destId="{D1417304-26B6-4F4F-9309-4FE2C676DE91}" srcOrd="0" destOrd="0" presId="urn:microsoft.com/office/officeart/2005/8/layout/hierarchy3"/>
    <dgm:cxn modelId="{735622FB-0C9A-4FEF-8CF7-25DEFF2D3E61}" type="presParOf" srcId="{D1417304-26B6-4F4F-9309-4FE2C676DE91}" destId="{AD52A79B-03A3-4201-8114-EC8B700325C5}" srcOrd="0" destOrd="0" presId="urn:microsoft.com/office/officeart/2005/8/layout/hierarchy3"/>
    <dgm:cxn modelId="{9924793D-E858-4C97-9953-8CCB578B6CB0}" type="presParOf" srcId="{D1417304-26B6-4F4F-9309-4FE2C676DE91}" destId="{48F5447B-B348-458C-9690-C485B4E218E0}" srcOrd="1" destOrd="0" presId="urn:microsoft.com/office/officeart/2005/8/layout/hierarchy3"/>
    <dgm:cxn modelId="{E955AC1C-7F68-48AA-A071-5FC518F90056}" type="presParOf" srcId="{4B3D016A-3851-4BEE-BA4E-E43AE035427D}" destId="{94DC2EC9-8D33-447D-97D7-9BA140C1B62B}" srcOrd="1" destOrd="0" presId="urn:microsoft.com/office/officeart/2005/8/layout/hierarchy3"/>
    <dgm:cxn modelId="{B1D851FB-F7AD-4121-B22B-E8092D4EA132}" type="presParOf" srcId="{94DC2EC9-8D33-447D-97D7-9BA140C1B62B}" destId="{A32B60E9-E9A3-428A-B3D0-3F7BFB2CA88E}" srcOrd="0" destOrd="0" presId="urn:microsoft.com/office/officeart/2005/8/layout/hierarchy3"/>
    <dgm:cxn modelId="{3CB65ED3-99F9-4D4F-A80B-CB97579BE55C}" type="presParOf" srcId="{94DC2EC9-8D33-447D-97D7-9BA140C1B62B}" destId="{F7580FAF-5387-4D62-9257-3926F56DE3D2}" srcOrd="1" destOrd="0" presId="urn:microsoft.com/office/officeart/2005/8/layout/hierarchy3"/>
    <dgm:cxn modelId="{1D17031A-5324-4DF4-A6BC-3AB9CAAAB3CC}" type="presParOf" srcId="{94DC2EC9-8D33-447D-97D7-9BA140C1B62B}" destId="{44DFBD4D-4D10-4198-B171-7A33676B47FA}" srcOrd="2" destOrd="0" presId="urn:microsoft.com/office/officeart/2005/8/layout/hierarchy3"/>
    <dgm:cxn modelId="{63D7B34E-4860-4429-8392-612A0AB99ACA}" type="presParOf" srcId="{94DC2EC9-8D33-447D-97D7-9BA140C1B62B}" destId="{234CCEA5-A727-4AA4-9B3F-7B1CB2364D01}" srcOrd="3" destOrd="0" presId="urn:microsoft.com/office/officeart/2005/8/layout/hierarchy3"/>
    <dgm:cxn modelId="{E5A64E78-7465-4169-A5D3-01A3E831C7EA}" type="presParOf" srcId="{94DC2EC9-8D33-447D-97D7-9BA140C1B62B}" destId="{CCC80029-398F-4EF9-BA49-08580626DD7B}" srcOrd="4" destOrd="0" presId="urn:microsoft.com/office/officeart/2005/8/layout/hierarchy3"/>
    <dgm:cxn modelId="{190D39B2-8F64-4F8D-A835-C7B36C17D55F}" type="presParOf" srcId="{94DC2EC9-8D33-447D-97D7-9BA140C1B62B}" destId="{79325CE0-1756-4273-8BD9-CC923BDFB3A6}" srcOrd="5" destOrd="0" presId="urn:microsoft.com/office/officeart/2005/8/layout/hierarchy3"/>
    <dgm:cxn modelId="{5AE065BC-508F-4E62-96FF-2C30BC7216B0}" type="presParOf" srcId="{94DC2EC9-8D33-447D-97D7-9BA140C1B62B}" destId="{0C71FA0C-9282-4A85-99E9-3DD929DF274C}" srcOrd="6" destOrd="0" presId="urn:microsoft.com/office/officeart/2005/8/layout/hierarchy3"/>
    <dgm:cxn modelId="{939420A5-1299-4026-9C9A-ECEA85741E83}" type="presParOf" srcId="{94DC2EC9-8D33-447D-97D7-9BA140C1B62B}" destId="{67B73F6E-96ED-44D7-A548-71615BEE0332}" srcOrd="7" destOrd="0" presId="urn:microsoft.com/office/officeart/2005/8/layout/hierarchy3"/>
    <dgm:cxn modelId="{5A34A12A-AF16-4B32-983A-9C671457D0F9}" type="presParOf" srcId="{94DC2EC9-8D33-447D-97D7-9BA140C1B62B}" destId="{F3E4F396-B415-4B31-912E-16D429C755E0}" srcOrd="8" destOrd="0" presId="urn:microsoft.com/office/officeart/2005/8/layout/hierarchy3"/>
    <dgm:cxn modelId="{F8875060-6C06-46AE-86B9-031C7B1A7065}" type="presParOf" srcId="{94DC2EC9-8D33-447D-97D7-9BA140C1B62B}" destId="{00850E72-39EB-4865-92DB-46A9DDEE2638}" srcOrd="9" destOrd="0" presId="urn:microsoft.com/office/officeart/2005/8/layout/hierarchy3"/>
    <dgm:cxn modelId="{D1BCC747-2065-4E1F-A9B3-CBA8385D065F}" type="presParOf" srcId="{94DC2EC9-8D33-447D-97D7-9BA140C1B62B}" destId="{88F07B17-7658-4DF2-859B-4180E19EB52D}" srcOrd="10" destOrd="0" presId="urn:microsoft.com/office/officeart/2005/8/layout/hierarchy3"/>
    <dgm:cxn modelId="{E723BA75-0E13-431E-AE81-7133B0EF7AEE}" type="presParOf" srcId="{94DC2EC9-8D33-447D-97D7-9BA140C1B62B}" destId="{0F9C8868-7124-4987-A940-FA5CCC433D8D}" srcOrd="11" destOrd="0" presId="urn:microsoft.com/office/officeart/2005/8/layout/hierarchy3"/>
    <dgm:cxn modelId="{A13D6EDE-2F11-4A92-9288-3AB458502286}" type="presParOf" srcId="{94DC2EC9-8D33-447D-97D7-9BA140C1B62B}" destId="{38B669BD-9762-416B-8922-2CAA0AC93101}" srcOrd="12" destOrd="0" presId="urn:microsoft.com/office/officeart/2005/8/layout/hierarchy3"/>
    <dgm:cxn modelId="{2CEA6487-D9F1-4F95-9225-3B49C7184153}" type="presParOf" srcId="{94DC2EC9-8D33-447D-97D7-9BA140C1B62B}" destId="{7C5780C5-8E54-41CF-A319-61D9D817D8DF}" srcOrd="13" destOrd="0" presId="urn:microsoft.com/office/officeart/2005/8/layout/hierarchy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4E91B9-72D7-451A-B0EE-10A0E70E9CA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30F765-C0E9-4343-BC45-CFA5D551A381}">
      <dgm:prSet phldrT="[Текст]" custT="1"/>
      <dgm:spPr/>
      <dgm:t>
        <a:bodyPr/>
        <a:lstStyle/>
        <a:p>
          <a:r>
            <a:rPr lang="uk-UA" sz="2000" b="1" dirty="0" smtClean="0"/>
            <a:t>1.</a:t>
          </a:r>
          <a:endParaRPr lang="ru-RU" sz="2000" b="1" dirty="0"/>
        </a:p>
      </dgm:t>
    </dgm:pt>
    <dgm:pt modelId="{F31D9015-8C4F-42F1-B849-8A5B016DA736}" type="parTrans" cxnId="{1A9978C1-0CAA-4942-9299-3ED9A97AAB93}">
      <dgm:prSet/>
      <dgm:spPr/>
      <dgm:t>
        <a:bodyPr/>
        <a:lstStyle/>
        <a:p>
          <a:endParaRPr lang="ru-RU"/>
        </a:p>
      </dgm:t>
    </dgm:pt>
    <dgm:pt modelId="{342B6B88-E84F-42B2-A0A9-B8CB878B1361}" type="sibTrans" cxnId="{1A9978C1-0CAA-4942-9299-3ED9A97AAB93}">
      <dgm:prSet/>
      <dgm:spPr/>
      <dgm:t>
        <a:bodyPr/>
        <a:lstStyle/>
        <a:p>
          <a:endParaRPr lang="ru-RU"/>
        </a:p>
      </dgm:t>
    </dgm:pt>
    <dgm:pt modelId="{3F4FD4CF-AC9A-4457-A77B-FDD9012E51FB}">
      <dgm:prSet phldrT="[Текст]" custT="1"/>
      <dgm:spPr/>
      <dgm:t>
        <a:bodyPr/>
        <a:lstStyle/>
        <a:p>
          <a:r>
            <a:rPr lang="uk-UA" sz="2000" b="1" dirty="0" smtClean="0"/>
            <a:t>2.</a:t>
          </a:r>
          <a:endParaRPr lang="ru-RU" sz="2000" b="1" dirty="0"/>
        </a:p>
      </dgm:t>
    </dgm:pt>
    <dgm:pt modelId="{9B9FAD39-C4E5-4C1D-BE55-52300E17BCA3}" type="parTrans" cxnId="{7CF202B0-52D8-468D-80D8-630C63CFA17F}">
      <dgm:prSet/>
      <dgm:spPr/>
      <dgm:t>
        <a:bodyPr/>
        <a:lstStyle/>
        <a:p>
          <a:endParaRPr lang="ru-RU"/>
        </a:p>
      </dgm:t>
    </dgm:pt>
    <dgm:pt modelId="{1BBF3811-49AC-404C-82E7-9191AB19738A}" type="sibTrans" cxnId="{7CF202B0-52D8-468D-80D8-630C63CFA17F}">
      <dgm:prSet/>
      <dgm:spPr/>
      <dgm:t>
        <a:bodyPr/>
        <a:lstStyle/>
        <a:p>
          <a:endParaRPr lang="ru-RU"/>
        </a:p>
      </dgm:t>
    </dgm:pt>
    <dgm:pt modelId="{9F02467D-7957-4944-B7B9-FA614A3EDBC8}">
      <dgm:prSet phldrT="[Текст]" custT="1"/>
      <dgm:spPr/>
      <dgm:t>
        <a:bodyPr/>
        <a:lstStyle/>
        <a:p>
          <a:r>
            <a:rPr lang="uk-UA" sz="2000" b="1" dirty="0" smtClean="0"/>
            <a:t>3.</a:t>
          </a:r>
          <a:endParaRPr lang="ru-RU" sz="2000" b="1" dirty="0"/>
        </a:p>
      </dgm:t>
    </dgm:pt>
    <dgm:pt modelId="{94D48CAF-E39E-4BBE-820B-C1CD6F077488}" type="parTrans" cxnId="{AAA18FA3-6063-4E3A-8622-FAEDC4476D78}">
      <dgm:prSet/>
      <dgm:spPr/>
      <dgm:t>
        <a:bodyPr/>
        <a:lstStyle/>
        <a:p>
          <a:endParaRPr lang="ru-RU"/>
        </a:p>
      </dgm:t>
    </dgm:pt>
    <dgm:pt modelId="{5985CF2C-B9F5-4085-92DE-CA7495A5B63D}" type="sibTrans" cxnId="{AAA18FA3-6063-4E3A-8622-FAEDC4476D78}">
      <dgm:prSet/>
      <dgm:spPr/>
      <dgm:t>
        <a:bodyPr/>
        <a:lstStyle/>
        <a:p>
          <a:endParaRPr lang="ru-RU"/>
        </a:p>
      </dgm:t>
    </dgm:pt>
    <dgm:pt modelId="{B0EA1A15-5661-4C56-8819-28D583EE4A54}">
      <dgm:prSet phldrT="[Текст]" custT="1"/>
      <dgm:spPr/>
      <dgm:t>
        <a:bodyPr/>
        <a:lstStyle/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Робота над усвідомленням дітьми звукового складу рідної мови</a:t>
          </a:r>
          <a:endParaRPr lang="ru-RU" sz="1500" dirty="0"/>
        </a:p>
      </dgm:t>
    </dgm:pt>
    <dgm:pt modelId="{37258D27-FA4F-40DC-80A9-9180B9DC314D}" type="parTrans" cxnId="{753EC84B-F9D2-466D-8664-683E3DCDD05B}">
      <dgm:prSet/>
      <dgm:spPr/>
      <dgm:t>
        <a:bodyPr/>
        <a:lstStyle/>
        <a:p>
          <a:endParaRPr lang="ru-RU"/>
        </a:p>
      </dgm:t>
    </dgm:pt>
    <dgm:pt modelId="{2C664BC5-8578-43DA-A86F-FB5D04FE94E4}" type="sibTrans" cxnId="{753EC84B-F9D2-466D-8664-683E3DCDD05B}">
      <dgm:prSet/>
      <dgm:spPr/>
      <dgm:t>
        <a:bodyPr/>
        <a:lstStyle/>
        <a:p>
          <a:endParaRPr lang="ru-RU"/>
        </a:p>
      </dgm:t>
    </dgm:pt>
    <dgm:pt modelId="{CDA80B09-692B-47F6-B873-503CF2B3AE7C}">
      <dgm:prSet custT="1"/>
      <dgm:spPr/>
      <dgm:t>
        <a:bodyPr/>
        <a:lstStyle/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Ознайомлення з будовою мовленнєвого апарату. Розвиток артикуляційного апарату.  </a:t>
          </a:r>
          <a:endParaRPr lang="ru-RU" sz="1600" dirty="0"/>
        </a:p>
      </dgm:t>
    </dgm:pt>
    <dgm:pt modelId="{47F14EC6-0367-44FF-8F40-185DEF158232}" type="parTrans" cxnId="{901601C9-127D-43FC-8946-1140E3D462B1}">
      <dgm:prSet/>
      <dgm:spPr/>
      <dgm:t>
        <a:bodyPr/>
        <a:lstStyle/>
        <a:p>
          <a:endParaRPr lang="ru-RU"/>
        </a:p>
      </dgm:t>
    </dgm:pt>
    <dgm:pt modelId="{59985C2A-D035-46DC-B319-C454E1B53C55}" type="sibTrans" cxnId="{901601C9-127D-43FC-8946-1140E3D462B1}">
      <dgm:prSet/>
      <dgm:spPr/>
      <dgm:t>
        <a:bodyPr/>
        <a:lstStyle/>
        <a:p>
          <a:endParaRPr lang="ru-RU"/>
        </a:p>
      </dgm:t>
    </dgm:pt>
    <dgm:pt modelId="{10A56710-3E00-40FD-BE43-0EB857F4E956}">
      <dgm:prSet custT="1"/>
      <dgm:spPr/>
      <dgm:t>
        <a:bodyPr/>
        <a:lstStyle/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Формування правильної звуковимови (</a:t>
          </a:r>
          <a:r>
            <a:rPr lang="uk-UA" sz="1600" dirty="0" smtClean="0">
              <a:latin typeface="Times New Roman" pitchFamily="18" charset="0"/>
              <a:cs typeface="Times New Roman" pitchFamily="18" charset="0"/>
            </a:rPr>
            <a:t>показ і пояснення артикуляції звуків; вимова звука ізольовано; вимова звука у складах; вимова звука в словах, словосполученнях</a:t>
          </a:r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)</a:t>
          </a:r>
          <a:endParaRPr lang="ru-RU" sz="1600" dirty="0"/>
        </a:p>
      </dgm:t>
    </dgm:pt>
    <dgm:pt modelId="{A23C6C91-39E3-4BAF-B59B-660BD6BFF0D1}" type="parTrans" cxnId="{E00BE3BA-6E34-454A-8AA7-14E27B44825F}">
      <dgm:prSet/>
      <dgm:spPr/>
      <dgm:t>
        <a:bodyPr/>
        <a:lstStyle/>
        <a:p>
          <a:endParaRPr lang="ru-RU"/>
        </a:p>
      </dgm:t>
    </dgm:pt>
    <dgm:pt modelId="{83301154-9813-4422-9C8B-9A3FEC7C9A5E}" type="sibTrans" cxnId="{E00BE3BA-6E34-454A-8AA7-14E27B44825F}">
      <dgm:prSet/>
      <dgm:spPr/>
      <dgm:t>
        <a:bodyPr/>
        <a:lstStyle/>
        <a:p>
          <a:endParaRPr lang="ru-RU"/>
        </a:p>
      </dgm:t>
    </dgm:pt>
    <dgm:pt modelId="{0E6450E3-095A-4470-B63B-8B0C222C487E}">
      <dgm:prSet phldrT="[Текст]" custT="1"/>
      <dgm:spPr/>
      <dgm:t>
        <a:bodyPr/>
        <a:lstStyle/>
        <a:p>
          <a:r>
            <a:rPr lang="uk-UA" sz="2000" b="1" dirty="0" smtClean="0"/>
            <a:t>4.</a:t>
          </a:r>
          <a:endParaRPr lang="ru-RU" sz="2000" b="1" dirty="0"/>
        </a:p>
      </dgm:t>
    </dgm:pt>
    <dgm:pt modelId="{6D284C27-4BDF-4C70-95C0-91388CFA6548}" type="parTrans" cxnId="{5D473188-A567-4AEC-B7A4-0CFD73E82958}">
      <dgm:prSet/>
      <dgm:spPr/>
      <dgm:t>
        <a:bodyPr/>
        <a:lstStyle/>
        <a:p>
          <a:endParaRPr lang="ru-RU"/>
        </a:p>
      </dgm:t>
    </dgm:pt>
    <dgm:pt modelId="{BC53CBA8-EFD9-48A7-9AA4-F1537B0DDBCF}" type="sibTrans" cxnId="{5D473188-A567-4AEC-B7A4-0CFD73E82958}">
      <dgm:prSet/>
      <dgm:spPr/>
      <dgm:t>
        <a:bodyPr/>
        <a:lstStyle/>
        <a:p>
          <a:endParaRPr lang="ru-RU"/>
        </a:p>
      </dgm:t>
    </dgm:pt>
    <dgm:pt modelId="{1C9FC70A-2A72-458F-9D4E-CF4F72866D0C}">
      <dgm:prSet custT="1"/>
      <dgm:spPr/>
      <dgm:t>
        <a:bodyPr/>
        <a:lstStyle/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Розвиток інтонаційної виразності мовлення </a:t>
          </a:r>
          <a:r>
            <a:rPr lang="uk-UA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</a:t>
          </a:r>
          <a:r>
            <a:rPr lang="uk-UA" sz="15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інтонація, темп,  тембр, сила голосу,  наголос</a:t>
          </a:r>
          <a:r>
            <a:rPr lang="uk-UA" sz="15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)</a:t>
          </a:r>
          <a:endParaRPr lang="ru-RU" sz="1500" b="0" dirty="0"/>
        </a:p>
      </dgm:t>
    </dgm:pt>
    <dgm:pt modelId="{9B6DE1F7-84EA-4D89-87DB-C69CFAF85F01}" type="parTrans" cxnId="{A78EBD7C-89CE-435B-8AD6-8E1FCBABAA41}">
      <dgm:prSet/>
      <dgm:spPr/>
      <dgm:t>
        <a:bodyPr/>
        <a:lstStyle/>
        <a:p>
          <a:endParaRPr lang="ru-RU"/>
        </a:p>
      </dgm:t>
    </dgm:pt>
    <dgm:pt modelId="{BCF18778-ED3F-4F65-B7E4-AF522BE99129}" type="sibTrans" cxnId="{A78EBD7C-89CE-435B-8AD6-8E1FCBABAA41}">
      <dgm:prSet/>
      <dgm:spPr/>
      <dgm:t>
        <a:bodyPr/>
        <a:lstStyle/>
        <a:p>
          <a:endParaRPr lang="ru-RU"/>
        </a:p>
      </dgm:t>
    </dgm:pt>
    <dgm:pt modelId="{7D1FC48F-09E4-41ED-8C66-AECA9055E925}">
      <dgm:prSet phldrT="[Текст]" custT="1"/>
      <dgm:spPr/>
      <dgm:t>
        <a:bodyPr/>
        <a:lstStyle/>
        <a:p>
          <a:endParaRPr lang="ru-RU" sz="2000" b="1" dirty="0"/>
        </a:p>
      </dgm:t>
    </dgm:pt>
    <dgm:pt modelId="{E3D430B1-94B7-4412-B33E-5AD307B52395}" type="parTrans" cxnId="{72EF7992-FC7F-4D28-BFCB-14D6751865B2}">
      <dgm:prSet/>
      <dgm:spPr/>
      <dgm:t>
        <a:bodyPr/>
        <a:lstStyle/>
        <a:p>
          <a:endParaRPr lang="ru-RU"/>
        </a:p>
      </dgm:t>
    </dgm:pt>
    <dgm:pt modelId="{F461288B-2619-4086-A612-97F9B7221466}" type="sibTrans" cxnId="{72EF7992-FC7F-4D28-BFCB-14D6751865B2}">
      <dgm:prSet/>
      <dgm:spPr/>
      <dgm:t>
        <a:bodyPr/>
        <a:lstStyle/>
        <a:p>
          <a:endParaRPr lang="ru-RU"/>
        </a:p>
      </dgm:t>
    </dgm:pt>
    <dgm:pt modelId="{1E908CFB-49D6-4089-93D5-2C9D13B8BB8C}">
      <dgm:prSet phldrT="[Текст]" custT="1"/>
      <dgm:spPr/>
      <dgm:t>
        <a:bodyPr/>
        <a:lstStyle/>
        <a:p>
          <a:r>
            <a:rPr lang="uk-UA" sz="2000" b="1" dirty="0" smtClean="0"/>
            <a:t>5.</a:t>
          </a:r>
          <a:endParaRPr lang="ru-RU" sz="2000" b="1" dirty="0"/>
        </a:p>
      </dgm:t>
    </dgm:pt>
    <dgm:pt modelId="{BF77C450-C222-4A6D-BAD6-1312B5D6F4F7}" type="parTrans" cxnId="{8B4249D1-9005-474B-99C8-699BD22672CE}">
      <dgm:prSet/>
      <dgm:spPr/>
      <dgm:t>
        <a:bodyPr/>
        <a:lstStyle/>
        <a:p>
          <a:endParaRPr lang="ru-RU"/>
        </a:p>
      </dgm:t>
    </dgm:pt>
    <dgm:pt modelId="{CD649887-4B3B-48FA-B28F-1D934409E601}" type="sibTrans" cxnId="{8B4249D1-9005-474B-99C8-699BD22672CE}">
      <dgm:prSet/>
      <dgm:spPr/>
      <dgm:t>
        <a:bodyPr/>
        <a:lstStyle/>
        <a:p>
          <a:endParaRPr lang="ru-RU"/>
        </a:p>
      </dgm:t>
    </dgm:pt>
    <dgm:pt modelId="{FE66EA4B-F47B-4B7B-A5E2-19B8B789E538}">
      <dgm:prSet custT="1"/>
      <dgm:spPr/>
      <dgm:t>
        <a:bodyPr/>
        <a:lstStyle/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Удосконалення  дикції</a:t>
          </a:r>
          <a:endParaRPr lang="ru-RU" sz="1600" dirty="0"/>
        </a:p>
      </dgm:t>
    </dgm:pt>
    <dgm:pt modelId="{BBDE47F5-2C01-4B8F-93A9-0F0725035CFE}" type="parTrans" cxnId="{3C8F240B-D8CA-4DDC-8226-88C831853FD9}">
      <dgm:prSet/>
      <dgm:spPr/>
      <dgm:t>
        <a:bodyPr/>
        <a:lstStyle/>
        <a:p>
          <a:endParaRPr lang="ru-RU"/>
        </a:p>
      </dgm:t>
    </dgm:pt>
    <dgm:pt modelId="{A75CA19F-01EF-4DE0-AFDD-2DEDEEB7E55E}" type="sibTrans" cxnId="{3C8F240B-D8CA-4DDC-8226-88C831853FD9}">
      <dgm:prSet/>
      <dgm:spPr/>
      <dgm:t>
        <a:bodyPr/>
        <a:lstStyle/>
        <a:p>
          <a:endParaRPr lang="ru-RU"/>
        </a:p>
      </dgm:t>
    </dgm:pt>
    <dgm:pt modelId="{E4709E0B-EFFB-4A38-94DD-903BD9237B07}">
      <dgm:prSet custT="1"/>
      <dgm:spPr/>
      <dgm:t>
        <a:bodyPr/>
        <a:lstStyle/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Розвиток фонематичного слуху і мовленнєвого дихання</a:t>
          </a:r>
          <a:endParaRPr lang="ru-RU" sz="1600" dirty="0"/>
        </a:p>
      </dgm:t>
    </dgm:pt>
    <dgm:pt modelId="{6040701F-2C6C-4342-A9F1-67B3EAE0E1B6}" type="parTrans" cxnId="{7D292E72-9A16-475E-B94B-3140954E966F}">
      <dgm:prSet/>
      <dgm:spPr/>
      <dgm:t>
        <a:bodyPr/>
        <a:lstStyle/>
        <a:p>
          <a:endParaRPr lang="ru-RU"/>
        </a:p>
      </dgm:t>
    </dgm:pt>
    <dgm:pt modelId="{0F59339A-0A83-4224-BD07-4387A5BC1B06}" type="sibTrans" cxnId="{7D292E72-9A16-475E-B94B-3140954E966F}">
      <dgm:prSet/>
      <dgm:spPr/>
      <dgm:t>
        <a:bodyPr/>
        <a:lstStyle/>
        <a:p>
          <a:endParaRPr lang="ru-RU"/>
        </a:p>
      </dgm:t>
    </dgm:pt>
    <dgm:pt modelId="{56C4CA5F-DC4C-4319-83F8-6C04AAD0D906}" type="pres">
      <dgm:prSet presAssocID="{594E91B9-72D7-451A-B0EE-10A0E70E9C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948DC8-1947-418C-BF14-AF35A090B2DF}" type="pres">
      <dgm:prSet presAssocID="{F830F765-C0E9-4343-BC45-CFA5D551A381}" presName="composite" presStyleCnt="0"/>
      <dgm:spPr/>
    </dgm:pt>
    <dgm:pt modelId="{43F36B10-B056-4FC9-BA0C-0C51CE4BBF8D}" type="pres">
      <dgm:prSet presAssocID="{F830F765-C0E9-4343-BC45-CFA5D551A381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E757A-0320-4A04-9603-8A2D0466C798}" type="pres">
      <dgm:prSet presAssocID="{F830F765-C0E9-4343-BC45-CFA5D551A381}" presName="descendantText" presStyleLbl="alignAcc1" presStyleIdx="0" presStyleCnt="6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4146E-C576-48FD-897F-BE6D8DED1C17}" type="pres">
      <dgm:prSet presAssocID="{342B6B88-E84F-42B2-A0A9-B8CB878B1361}" presName="sp" presStyleCnt="0"/>
      <dgm:spPr/>
    </dgm:pt>
    <dgm:pt modelId="{9342B770-A12C-4D74-82EA-53601F8268F2}" type="pres">
      <dgm:prSet presAssocID="{3F4FD4CF-AC9A-4457-A77B-FDD9012E51FB}" presName="composite" presStyleCnt="0"/>
      <dgm:spPr/>
    </dgm:pt>
    <dgm:pt modelId="{D76A52F2-967A-4331-AFFD-88FB83A05B0F}" type="pres">
      <dgm:prSet presAssocID="{3F4FD4CF-AC9A-4457-A77B-FDD9012E51FB}" presName="parentText" presStyleLbl="alignNode1" presStyleIdx="1" presStyleCnt="6" custLinFactNeighborX="3737" custLinFactNeighborY="16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44761-19A3-4A69-979F-650946B4B3D2}" type="pres">
      <dgm:prSet presAssocID="{3F4FD4CF-AC9A-4457-A77B-FDD9012E51FB}" presName="descendantText" presStyleLbl="alignAcc1" presStyleIdx="1" presStyleCnt="6" custScaleY="130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2F15D-DC8D-4B34-8F31-C93C0E545CF2}" type="pres">
      <dgm:prSet presAssocID="{1BBF3811-49AC-404C-82E7-9191AB19738A}" presName="sp" presStyleCnt="0"/>
      <dgm:spPr/>
    </dgm:pt>
    <dgm:pt modelId="{03AC4FF2-FE56-44F7-9080-D68AEC53984F}" type="pres">
      <dgm:prSet presAssocID="{9F02467D-7957-4944-B7B9-FA614A3EDBC8}" presName="composite" presStyleCnt="0"/>
      <dgm:spPr/>
    </dgm:pt>
    <dgm:pt modelId="{EC6EDF0B-A500-4ED9-9524-60C2019AD911}" type="pres">
      <dgm:prSet presAssocID="{9F02467D-7957-4944-B7B9-FA614A3EDBC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0FA0A-B773-49B6-9A20-B62376922914}" type="pres">
      <dgm:prSet presAssocID="{9F02467D-7957-4944-B7B9-FA614A3EDBC8}" presName="descendantText" presStyleLbl="alignAcc1" presStyleIdx="2" presStyleCnt="6" custScaleY="103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3CF2F-5594-4079-8115-EFC49D9B664E}" type="pres">
      <dgm:prSet presAssocID="{5985CF2C-B9F5-4085-92DE-CA7495A5B63D}" presName="sp" presStyleCnt="0"/>
      <dgm:spPr/>
    </dgm:pt>
    <dgm:pt modelId="{CA5EB209-AD19-473F-ACA8-93B76F856ACB}" type="pres">
      <dgm:prSet presAssocID="{0E6450E3-095A-4470-B63B-8B0C222C487E}" presName="composite" presStyleCnt="0"/>
      <dgm:spPr/>
    </dgm:pt>
    <dgm:pt modelId="{5613A244-FFC6-4700-8EAE-351464A22143}" type="pres">
      <dgm:prSet presAssocID="{0E6450E3-095A-4470-B63B-8B0C222C487E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37E1F-65F5-46C8-BC11-341AAAD15603}" type="pres">
      <dgm:prSet presAssocID="{0E6450E3-095A-4470-B63B-8B0C222C487E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EC40D-89EB-463B-95A2-E607DDB0C15F}" type="pres">
      <dgm:prSet presAssocID="{BC53CBA8-EFD9-48A7-9AA4-F1537B0DDBCF}" presName="sp" presStyleCnt="0"/>
      <dgm:spPr/>
    </dgm:pt>
    <dgm:pt modelId="{40E2CAC9-449E-4446-8C1C-A6A88B305434}" type="pres">
      <dgm:prSet presAssocID="{1E908CFB-49D6-4089-93D5-2C9D13B8BB8C}" presName="composite" presStyleCnt="0"/>
      <dgm:spPr/>
    </dgm:pt>
    <dgm:pt modelId="{D2F11873-4AB1-4612-A4E9-221E461CE9F0}" type="pres">
      <dgm:prSet presAssocID="{1E908CFB-49D6-4089-93D5-2C9D13B8BB8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AFEB7-16C7-4FDD-B11B-315D3FA908C6}" type="pres">
      <dgm:prSet presAssocID="{1E908CFB-49D6-4089-93D5-2C9D13B8BB8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3DB77-7661-42BC-A8B2-ACC8055EECC9}" type="pres">
      <dgm:prSet presAssocID="{CD649887-4B3B-48FA-B28F-1D934409E601}" presName="sp" presStyleCnt="0"/>
      <dgm:spPr/>
    </dgm:pt>
    <dgm:pt modelId="{362D13D3-C162-4FC4-A19C-91FAF23C3B2C}" type="pres">
      <dgm:prSet presAssocID="{7D1FC48F-09E4-41ED-8C66-AECA9055E925}" presName="composite" presStyleCnt="0"/>
      <dgm:spPr/>
    </dgm:pt>
    <dgm:pt modelId="{0B4CA14D-9ACA-4667-BECB-A726B0A464F9}" type="pres">
      <dgm:prSet presAssocID="{7D1FC48F-09E4-41ED-8C66-AECA9055E92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AB0A6-EE1E-4834-BAF2-C5332BE48AA8}" type="pres">
      <dgm:prSet presAssocID="{7D1FC48F-09E4-41ED-8C66-AECA9055E925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4D2296-0311-423A-84D1-11A8BD63155B}" type="presOf" srcId="{7D1FC48F-09E4-41ED-8C66-AECA9055E925}" destId="{0B4CA14D-9ACA-4667-BECB-A726B0A464F9}" srcOrd="0" destOrd="0" presId="urn:microsoft.com/office/officeart/2005/8/layout/chevron2"/>
    <dgm:cxn modelId="{DEDD23C5-5A0E-46F6-8FBC-4FAD3B485B67}" type="presOf" srcId="{CDA80B09-692B-47F6-B873-503CF2B3AE7C}" destId="{B8CE757A-0320-4A04-9603-8A2D0466C798}" srcOrd="0" destOrd="0" presId="urn:microsoft.com/office/officeart/2005/8/layout/chevron2"/>
    <dgm:cxn modelId="{8B4249D1-9005-474B-99C8-699BD22672CE}" srcId="{594E91B9-72D7-451A-B0EE-10A0E70E9CAC}" destId="{1E908CFB-49D6-4089-93D5-2C9D13B8BB8C}" srcOrd="4" destOrd="0" parTransId="{BF77C450-C222-4A6D-BAD6-1312B5D6F4F7}" sibTransId="{CD649887-4B3B-48FA-B28F-1D934409E601}"/>
    <dgm:cxn modelId="{3C90397D-6011-4D68-B602-02A834BB6CE2}" type="presOf" srcId="{594E91B9-72D7-451A-B0EE-10A0E70E9CAC}" destId="{56C4CA5F-DC4C-4319-83F8-6C04AAD0D906}" srcOrd="0" destOrd="0" presId="urn:microsoft.com/office/officeart/2005/8/layout/chevron2"/>
    <dgm:cxn modelId="{901601C9-127D-43FC-8946-1140E3D462B1}" srcId="{F830F765-C0E9-4343-BC45-CFA5D551A381}" destId="{CDA80B09-692B-47F6-B873-503CF2B3AE7C}" srcOrd="0" destOrd="0" parTransId="{47F14EC6-0367-44FF-8F40-185DEF158232}" sibTransId="{59985C2A-D035-46DC-B319-C454E1B53C55}"/>
    <dgm:cxn modelId="{70A8E672-1798-40F8-88DA-C1DA6B2EFDD5}" type="presOf" srcId="{0E6450E3-095A-4470-B63B-8B0C222C487E}" destId="{5613A244-FFC6-4700-8EAE-351464A22143}" srcOrd="0" destOrd="0" presId="urn:microsoft.com/office/officeart/2005/8/layout/chevron2"/>
    <dgm:cxn modelId="{5D473188-A567-4AEC-B7A4-0CFD73E82958}" srcId="{594E91B9-72D7-451A-B0EE-10A0E70E9CAC}" destId="{0E6450E3-095A-4470-B63B-8B0C222C487E}" srcOrd="3" destOrd="0" parTransId="{6D284C27-4BDF-4C70-95C0-91388CFA6548}" sibTransId="{BC53CBA8-EFD9-48A7-9AA4-F1537B0DDBCF}"/>
    <dgm:cxn modelId="{72EF7992-FC7F-4D28-BFCB-14D6751865B2}" srcId="{594E91B9-72D7-451A-B0EE-10A0E70E9CAC}" destId="{7D1FC48F-09E4-41ED-8C66-AECA9055E925}" srcOrd="5" destOrd="0" parTransId="{E3D430B1-94B7-4412-B33E-5AD307B52395}" sibTransId="{F461288B-2619-4086-A612-97F9B7221466}"/>
    <dgm:cxn modelId="{3C8F240B-D8CA-4DDC-8226-88C831853FD9}" srcId="{0E6450E3-095A-4470-B63B-8B0C222C487E}" destId="{FE66EA4B-F47B-4B7B-A5E2-19B8B789E538}" srcOrd="0" destOrd="0" parTransId="{BBDE47F5-2C01-4B8F-93A9-0F0725035CFE}" sibTransId="{A75CA19F-01EF-4DE0-AFDD-2DEDEEB7E55E}"/>
    <dgm:cxn modelId="{295D5AF4-7886-4BBB-8EFB-62D551942B16}" type="presOf" srcId="{E4709E0B-EFFB-4A38-94DD-903BD9237B07}" destId="{E2DAFEB7-16C7-4FDD-B11B-315D3FA908C6}" srcOrd="0" destOrd="0" presId="urn:microsoft.com/office/officeart/2005/8/layout/chevron2"/>
    <dgm:cxn modelId="{7DCA0CA4-6070-4997-82C4-5A89A7639A0B}" type="presOf" srcId="{3F4FD4CF-AC9A-4457-A77B-FDD9012E51FB}" destId="{D76A52F2-967A-4331-AFFD-88FB83A05B0F}" srcOrd="0" destOrd="0" presId="urn:microsoft.com/office/officeart/2005/8/layout/chevron2"/>
    <dgm:cxn modelId="{90C9F550-CA89-4CB9-A0AA-D440B48CE3EC}" type="presOf" srcId="{FE66EA4B-F47B-4B7B-A5E2-19B8B789E538}" destId="{CA437E1F-65F5-46C8-BC11-341AAAD15603}" srcOrd="0" destOrd="0" presId="urn:microsoft.com/office/officeart/2005/8/layout/chevron2"/>
    <dgm:cxn modelId="{D2225A73-5C39-4CF6-BB4A-7590060BBC8D}" type="presOf" srcId="{9F02467D-7957-4944-B7B9-FA614A3EDBC8}" destId="{EC6EDF0B-A500-4ED9-9524-60C2019AD911}" srcOrd="0" destOrd="0" presId="urn:microsoft.com/office/officeart/2005/8/layout/chevron2"/>
    <dgm:cxn modelId="{E06870D5-AB9E-4441-B728-EF3D9429D979}" type="presOf" srcId="{10A56710-3E00-40FD-BE43-0EB857F4E956}" destId="{10E44761-19A3-4A69-979F-650946B4B3D2}" srcOrd="0" destOrd="0" presId="urn:microsoft.com/office/officeart/2005/8/layout/chevron2"/>
    <dgm:cxn modelId="{E00BE3BA-6E34-454A-8AA7-14E27B44825F}" srcId="{3F4FD4CF-AC9A-4457-A77B-FDD9012E51FB}" destId="{10A56710-3E00-40FD-BE43-0EB857F4E956}" srcOrd="0" destOrd="0" parTransId="{A23C6C91-39E3-4BAF-B59B-660BD6BFF0D1}" sibTransId="{83301154-9813-4422-9C8B-9A3FEC7C9A5E}"/>
    <dgm:cxn modelId="{9EEC891A-B8C3-49B6-B708-73DBD21DD48C}" type="presOf" srcId="{1E908CFB-49D6-4089-93D5-2C9D13B8BB8C}" destId="{D2F11873-4AB1-4612-A4E9-221E461CE9F0}" srcOrd="0" destOrd="0" presId="urn:microsoft.com/office/officeart/2005/8/layout/chevron2"/>
    <dgm:cxn modelId="{AAA18FA3-6063-4E3A-8622-FAEDC4476D78}" srcId="{594E91B9-72D7-451A-B0EE-10A0E70E9CAC}" destId="{9F02467D-7957-4944-B7B9-FA614A3EDBC8}" srcOrd="2" destOrd="0" parTransId="{94D48CAF-E39E-4BBE-820B-C1CD6F077488}" sibTransId="{5985CF2C-B9F5-4085-92DE-CA7495A5B63D}"/>
    <dgm:cxn modelId="{7D292E72-9A16-475E-B94B-3140954E966F}" srcId="{1E908CFB-49D6-4089-93D5-2C9D13B8BB8C}" destId="{E4709E0B-EFFB-4A38-94DD-903BD9237B07}" srcOrd="0" destOrd="0" parTransId="{6040701F-2C6C-4342-A9F1-67B3EAE0E1B6}" sibTransId="{0F59339A-0A83-4224-BD07-4387A5BC1B06}"/>
    <dgm:cxn modelId="{1A9978C1-0CAA-4942-9299-3ED9A97AAB93}" srcId="{594E91B9-72D7-451A-B0EE-10A0E70E9CAC}" destId="{F830F765-C0E9-4343-BC45-CFA5D551A381}" srcOrd="0" destOrd="0" parTransId="{F31D9015-8C4F-42F1-B849-8A5B016DA736}" sibTransId="{342B6B88-E84F-42B2-A0A9-B8CB878B1361}"/>
    <dgm:cxn modelId="{649424E3-C0B2-4797-B94D-071FDEF2CD13}" type="presOf" srcId="{1C9FC70A-2A72-458F-9D4E-CF4F72866D0C}" destId="{F310FA0A-B773-49B6-9A20-B62376922914}" srcOrd="0" destOrd="0" presId="urn:microsoft.com/office/officeart/2005/8/layout/chevron2"/>
    <dgm:cxn modelId="{753EC84B-F9D2-466D-8664-683E3DCDD05B}" srcId="{7D1FC48F-09E4-41ED-8C66-AECA9055E925}" destId="{B0EA1A15-5661-4C56-8819-28D583EE4A54}" srcOrd="0" destOrd="0" parTransId="{37258D27-FA4F-40DC-80A9-9180B9DC314D}" sibTransId="{2C664BC5-8578-43DA-A86F-FB5D04FE94E4}"/>
    <dgm:cxn modelId="{8EA1332E-B1B3-4415-9DE3-7BB0AB448900}" type="presOf" srcId="{F830F765-C0E9-4343-BC45-CFA5D551A381}" destId="{43F36B10-B056-4FC9-BA0C-0C51CE4BBF8D}" srcOrd="0" destOrd="0" presId="urn:microsoft.com/office/officeart/2005/8/layout/chevron2"/>
    <dgm:cxn modelId="{A7256701-2D43-47BE-A5D2-C97E5B42569D}" type="presOf" srcId="{B0EA1A15-5661-4C56-8819-28D583EE4A54}" destId="{624AB0A6-EE1E-4834-BAF2-C5332BE48AA8}" srcOrd="0" destOrd="0" presId="urn:microsoft.com/office/officeart/2005/8/layout/chevron2"/>
    <dgm:cxn modelId="{7CF202B0-52D8-468D-80D8-630C63CFA17F}" srcId="{594E91B9-72D7-451A-B0EE-10A0E70E9CAC}" destId="{3F4FD4CF-AC9A-4457-A77B-FDD9012E51FB}" srcOrd="1" destOrd="0" parTransId="{9B9FAD39-C4E5-4C1D-BE55-52300E17BCA3}" sibTransId="{1BBF3811-49AC-404C-82E7-9191AB19738A}"/>
    <dgm:cxn modelId="{A78EBD7C-89CE-435B-8AD6-8E1FCBABAA41}" srcId="{9F02467D-7957-4944-B7B9-FA614A3EDBC8}" destId="{1C9FC70A-2A72-458F-9D4E-CF4F72866D0C}" srcOrd="0" destOrd="0" parTransId="{9B6DE1F7-84EA-4D89-87DB-C69CFAF85F01}" sibTransId="{BCF18778-ED3F-4F65-B7E4-AF522BE99129}"/>
    <dgm:cxn modelId="{3A39AE92-7EFF-416E-9483-CB01B2B2A5CA}" type="presParOf" srcId="{56C4CA5F-DC4C-4319-83F8-6C04AAD0D906}" destId="{D8948DC8-1947-418C-BF14-AF35A090B2DF}" srcOrd="0" destOrd="0" presId="urn:microsoft.com/office/officeart/2005/8/layout/chevron2"/>
    <dgm:cxn modelId="{C7E0963A-5F14-419D-92D7-C367B06C289A}" type="presParOf" srcId="{D8948DC8-1947-418C-BF14-AF35A090B2DF}" destId="{43F36B10-B056-4FC9-BA0C-0C51CE4BBF8D}" srcOrd="0" destOrd="0" presId="urn:microsoft.com/office/officeart/2005/8/layout/chevron2"/>
    <dgm:cxn modelId="{46B035C8-3B58-4AEF-A5C7-79BA98C5B953}" type="presParOf" srcId="{D8948DC8-1947-418C-BF14-AF35A090B2DF}" destId="{B8CE757A-0320-4A04-9603-8A2D0466C798}" srcOrd="1" destOrd="0" presId="urn:microsoft.com/office/officeart/2005/8/layout/chevron2"/>
    <dgm:cxn modelId="{22C166DB-6565-4297-98C9-27A8B28D654A}" type="presParOf" srcId="{56C4CA5F-DC4C-4319-83F8-6C04AAD0D906}" destId="{F184146E-C576-48FD-897F-BE6D8DED1C17}" srcOrd="1" destOrd="0" presId="urn:microsoft.com/office/officeart/2005/8/layout/chevron2"/>
    <dgm:cxn modelId="{2E8ACF94-9748-411B-A6F2-341E954B4505}" type="presParOf" srcId="{56C4CA5F-DC4C-4319-83F8-6C04AAD0D906}" destId="{9342B770-A12C-4D74-82EA-53601F8268F2}" srcOrd="2" destOrd="0" presId="urn:microsoft.com/office/officeart/2005/8/layout/chevron2"/>
    <dgm:cxn modelId="{C9C4CE87-A46F-4DFE-8B4A-235977D5A1F2}" type="presParOf" srcId="{9342B770-A12C-4D74-82EA-53601F8268F2}" destId="{D76A52F2-967A-4331-AFFD-88FB83A05B0F}" srcOrd="0" destOrd="0" presId="urn:microsoft.com/office/officeart/2005/8/layout/chevron2"/>
    <dgm:cxn modelId="{1F748A98-34F7-4A98-87A7-BC9AC547B557}" type="presParOf" srcId="{9342B770-A12C-4D74-82EA-53601F8268F2}" destId="{10E44761-19A3-4A69-979F-650946B4B3D2}" srcOrd="1" destOrd="0" presId="urn:microsoft.com/office/officeart/2005/8/layout/chevron2"/>
    <dgm:cxn modelId="{C93BCF9E-0D37-44EA-A31A-6062480A7D96}" type="presParOf" srcId="{56C4CA5F-DC4C-4319-83F8-6C04AAD0D906}" destId="{FED2F15D-DC8D-4B34-8F31-C93C0E545CF2}" srcOrd="3" destOrd="0" presId="urn:microsoft.com/office/officeart/2005/8/layout/chevron2"/>
    <dgm:cxn modelId="{E95F13F2-1528-49CA-B44B-912DBD42D1D9}" type="presParOf" srcId="{56C4CA5F-DC4C-4319-83F8-6C04AAD0D906}" destId="{03AC4FF2-FE56-44F7-9080-D68AEC53984F}" srcOrd="4" destOrd="0" presId="urn:microsoft.com/office/officeart/2005/8/layout/chevron2"/>
    <dgm:cxn modelId="{2CAC2678-99EA-4339-A747-1A95EF5F64C6}" type="presParOf" srcId="{03AC4FF2-FE56-44F7-9080-D68AEC53984F}" destId="{EC6EDF0B-A500-4ED9-9524-60C2019AD911}" srcOrd="0" destOrd="0" presId="urn:microsoft.com/office/officeart/2005/8/layout/chevron2"/>
    <dgm:cxn modelId="{1CAE480F-07A4-40AC-965D-69E922B50391}" type="presParOf" srcId="{03AC4FF2-FE56-44F7-9080-D68AEC53984F}" destId="{F310FA0A-B773-49B6-9A20-B62376922914}" srcOrd="1" destOrd="0" presId="urn:microsoft.com/office/officeart/2005/8/layout/chevron2"/>
    <dgm:cxn modelId="{EC815104-7A3F-4C6E-AFFD-FC0AE39B176A}" type="presParOf" srcId="{56C4CA5F-DC4C-4319-83F8-6C04AAD0D906}" destId="{9993CF2F-5594-4079-8115-EFC49D9B664E}" srcOrd="5" destOrd="0" presId="urn:microsoft.com/office/officeart/2005/8/layout/chevron2"/>
    <dgm:cxn modelId="{0DAEF7D8-7775-4FC9-8CDD-C369460B3CD3}" type="presParOf" srcId="{56C4CA5F-DC4C-4319-83F8-6C04AAD0D906}" destId="{CA5EB209-AD19-473F-ACA8-93B76F856ACB}" srcOrd="6" destOrd="0" presId="urn:microsoft.com/office/officeart/2005/8/layout/chevron2"/>
    <dgm:cxn modelId="{BA895FDB-AC39-464A-9DCC-9740782DC908}" type="presParOf" srcId="{CA5EB209-AD19-473F-ACA8-93B76F856ACB}" destId="{5613A244-FFC6-4700-8EAE-351464A22143}" srcOrd="0" destOrd="0" presId="urn:microsoft.com/office/officeart/2005/8/layout/chevron2"/>
    <dgm:cxn modelId="{D7C319C3-55C3-4D53-B14E-B94A37412EF7}" type="presParOf" srcId="{CA5EB209-AD19-473F-ACA8-93B76F856ACB}" destId="{CA437E1F-65F5-46C8-BC11-341AAAD15603}" srcOrd="1" destOrd="0" presId="urn:microsoft.com/office/officeart/2005/8/layout/chevron2"/>
    <dgm:cxn modelId="{3B63361A-6A7C-4596-8108-265319243D12}" type="presParOf" srcId="{56C4CA5F-DC4C-4319-83F8-6C04AAD0D906}" destId="{3E7EC40D-89EB-463B-95A2-E607DDB0C15F}" srcOrd="7" destOrd="0" presId="urn:microsoft.com/office/officeart/2005/8/layout/chevron2"/>
    <dgm:cxn modelId="{DEE6EADE-4440-4D6E-AD13-ACB1B85A8EB8}" type="presParOf" srcId="{56C4CA5F-DC4C-4319-83F8-6C04AAD0D906}" destId="{40E2CAC9-449E-4446-8C1C-A6A88B305434}" srcOrd="8" destOrd="0" presId="urn:microsoft.com/office/officeart/2005/8/layout/chevron2"/>
    <dgm:cxn modelId="{0670DD77-F521-4B40-933B-E78CDAD5887A}" type="presParOf" srcId="{40E2CAC9-449E-4446-8C1C-A6A88B305434}" destId="{D2F11873-4AB1-4612-A4E9-221E461CE9F0}" srcOrd="0" destOrd="0" presId="urn:microsoft.com/office/officeart/2005/8/layout/chevron2"/>
    <dgm:cxn modelId="{4E685785-2AE8-431C-A96E-FE9071D1CB1D}" type="presParOf" srcId="{40E2CAC9-449E-4446-8C1C-A6A88B305434}" destId="{E2DAFEB7-16C7-4FDD-B11B-315D3FA908C6}" srcOrd="1" destOrd="0" presId="urn:microsoft.com/office/officeart/2005/8/layout/chevron2"/>
    <dgm:cxn modelId="{DE1665C1-40A2-4DDC-AFF5-411723BFF7D4}" type="presParOf" srcId="{56C4CA5F-DC4C-4319-83F8-6C04AAD0D906}" destId="{FDD3DB77-7661-42BC-A8B2-ACC8055EECC9}" srcOrd="9" destOrd="0" presId="urn:microsoft.com/office/officeart/2005/8/layout/chevron2"/>
    <dgm:cxn modelId="{2F263954-E710-4D6E-99FA-142C03237AB8}" type="presParOf" srcId="{56C4CA5F-DC4C-4319-83F8-6C04AAD0D906}" destId="{362D13D3-C162-4FC4-A19C-91FAF23C3B2C}" srcOrd="10" destOrd="0" presId="urn:microsoft.com/office/officeart/2005/8/layout/chevron2"/>
    <dgm:cxn modelId="{BF77A575-30B0-4975-B33A-1A26EE57D2AC}" type="presParOf" srcId="{362D13D3-C162-4FC4-A19C-91FAF23C3B2C}" destId="{0B4CA14D-9ACA-4667-BECB-A726B0A464F9}" srcOrd="0" destOrd="0" presId="urn:microsoft.com/office/officeart/2005/8/layout/chevron2"/>
    <dgm:cxn modelId="{51C70827-E1EE-4274-A360-BF5CECED13B7}" type="presParOf" srcId="{362D13D3-C162-4FC4-A19C-91FAF23C3B2C}" destId="{624AB0A6-EE1E-4834-BAF2-C5332BE48AA8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8F7217-D873-43C8-A51B-72E313A05BB0}" type="doc">
      <dgm:prSet loTypeId="urn:microsoft.com/office/officeart/2005/8/layout/hierarchy3" loCatId="hierarchy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18CA274E-D60B-4D72-A2D0-76A6DBC9E98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sz="2400" b="1" i="1" dirty="0" smtClean="0"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rPr>
            <a:t>Методи</a:t>
          </a:r>
          <a:endParaRPr lang="ru-RU" sz="2400" b="1" i="1" dirty="0">
            <a:solidFill>
              <a:srgbClr val="002060"/>
            </a:solidFill>
            <a:effectLst/>
            <a:latin typeface="Calibri" pitchFamily="34" charset="0"/>
            <a:cs typeface="Times New Roman" pitchFamily="18" charset="0"/>
          </a:endParaRPr>
        </a:p>
      </dgm:t>
    </dgm:pt>
    <dgm:pt modelId="{45F77D80-27F2-4EBC-BEF3-5708B8B30511}" type="parTrans" cxnId="{7B2B6D31-B92E-423B-B19E-A2DB1A6365A4}">
      <dgm:prSet/>
      <dgm:spPr/>
      <dgm:t>
        <a:bodyPr/>
        <a:lstStyle/>
        <a:p>
          <a:endParaRPr lang="ru-RU"/>
        </a:p>
      </dgm:t>
    </dgm:pt>
    <dgm:pt modelId="{3FC3BB9A-314B-411B-8CCE-B71A4AAC2F2C}" type="sibTrans" cxnId="{7B2B6D31-B92E-423B-B19E-A2DB1A6365A4}">
      <dgm:prSet/>
      <dgm:spPr/>
      <dgm:t>
        <a:bodyPr/>
        <a:lstStyle/>
        <a:p>
          <a:endParaRPr lang="ru-RU"/>
        </a:p>
      </dgm:t>
    </dgm:pt>
    <dgm:pt modelId="{1FA4FFD9-06C5-46DE-8A1E-11427876A73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Промовляння чистомовок</a:t>
          </a:r>
          <a:endParaRPr lang="ru-RU" sz="1600" b="1" i="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5CD8AD6-3F8D-4CA6-904D-EE19BC51EE2C}" type="parTrans" cxnId="{1BF811D8-5F69-447D-8831-C70F66ADD74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41FA674-5667-4E9F-996C-DF4FD54970FE}" type="sibTrans" cxnId="{1BF811D8-5F69-447D-8831-C70F66ADD74B}">
      <dgm:prSet/>
      <dgm:spPr/>
      <dgm:t>
        <a:bodyPr/>
        <a:lstStyle/>
        <a:p>
          <a:endParaRPr lang="ru-RU"/>
        </a:p>
      </dgm:t>
    </dgm:pt>
    <dgm:pt modelId="{C9E0D72E-7EB0-436F-8FFB-448AA99A14F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Читання з пам'яті скоромовок </a:t>
          </a:r>
          <a:r>
            <a:rPr lang="uk-UA" sz="1600" b="0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(</a:t>
          </a:r>
          <a:r>
            <a:rPr lang="uk-UA" sz="1600" b="0" i="1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із середньої групи</a:t>
          </a:r>
          <a:r>
            <a:rPr lang="uk-UA" sz="1600" b="0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)</a:t>
          </a:r>
          <a:endParaRPr lang="ru-RU" sz="1600" b="0" i="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018B2DD-4136-4B4E-8C32-07B1C8163006}" type="parTrans" cxnId="{0FA35E89-968A-4CB2-96B9-DC57BF98C39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E766EC9-7DEE-45A1-8CD1-EC6985BD8613}" type="sibTrans" cxnId="{0FA35E89-968A-4CB2-96B9-DC57BF98C394}">
      <dgm:prSet/>
      <dgm:spPr/>
      <dgm:t>
        <a:bodyPr/>
        <a:lstStyle/>
        <a:p>
          <a:endParaRPr lang="ru-RU"/>
        </a:p>
      </dgm:t>
    </dgm:pt>
    <dgm:pt modelId="{AF8C3EA7-3C48-4C40-BC2E-48744D658BC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sz="2400" b="1" i="1" dirty="0" smtClean="0"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rPr>
            <a:t>Прийоми</a:t>
          </a:r>
          <a:endParaRPr lang="ru-RU" sz="2400" b="1" i="1" dirty="0">
            <a:solidFill>
              <a:srgbClr val="002060"/>
            </a:solidFill>
            <a:effectLst/>
            <a:latin typeface="Calibri" pitchFamily="34" charset="0"/>
            <a:cs typeface="Times New Roman" pitchFamily="18" charset="0"/>
          </a:endParaRPr>
        </a:p>
      </dgm:t>
    </dgm:pt>
    <dgm:pt modelId="{C6EE78FB-7498-4335-88C4-EAB11AC55D87}" type="parTrans" cxnId="{01168A9C-8B4D-4F8D-970F-7999AD2A550E}">
      <dgm:prSet/>
      <dgm:spPr/>
      <dgm:t>
        <a:bodyPr/>
        <a:lstStyle/>
        <a:p>
          <a:endParaRPr lang="ru-RU"/>
        </a:p>
      </dgm:t>
    </dgm:pt>
    <dgm:pt modelId="{FD95BE46-7C28-49DC-A27A-9FB1A2DDE72C}" type="sibTrans" cxnId="{01168A9C-8B4D-4F8D-970F-7999AD2A550E}">
      <dgm:prSet/>
      <dgm:spPr/>
      <dgm:t>
        <a:bodyPr/>
        <a:lstStyle/>
        <a:p>
          <a:endParaRPr lang="ru-RU"/>
        </a:p>
      </dgm:t>
    </dgm:pt>
    <dgm:pt modelId="{BDAD8A68-2D44-4088-89F4-0E591EE620D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Зразок мовлення вихователя</a:t>
          </a:r>
          <a:endParaRPr lang="ru-RU" sz="1600" b="1" i="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4FCF3860-FAED-42E9-83A3-AA6CCFA867D3}" type="parTrans" cxnId="{1ACE2E87-7778-444D-8E23-8E39735FC70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0681A6F-98C2-4D49-8998-1AC6A906D37A}" type="sibTrans" cxnId="{1ACE2E87-7778-444D-8E23-8E39735FC70B}">
      <dgm:prSet/>
      <dgm:spPr/>
      <dgm:t>
        <a:bodyPr/>
        <a:lstStyle/>
        <a:p>
          <a:endParaRPr lang="ru-RU"/>
        </a:p>
      </dgm:t>
    </dgm:pt>
    <dgm:pt modelId="{755B3F4A-A524-4806-B5F7-DEF14528C57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Доручення </a:t>
          </a:r>
          <a:endParaRPr lang="ru-RU" sz="1600" b="1" i="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AC39DFE-D081-4135-BFE4-1158E97B7942}" type="parTrans" cxnId="{AAB61932-94D3-4789-9FE1-63D6F7E353E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A6EEF95-78FA-47EA-89DF-8270AA9F65C8}" type="sibTrans" cxnId="{AAB61932-94D3-4789-9FE1-63D6F7E353E4}">
      <dgm:prSet/>
      <dgm:spPr/>
      <dgm:t>
        <a:bodyPr/>
        <a:lstStyle/>
        <a:p>
          <a:endParaRPr lang="ru-RU"/>
        </a:p>
      </dgm:t>
    </dgm:pt>
    <dgm:pt modelId="{11AF08D1-0EFC-4558-8C3C-264671C0035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Рухливі ігри, хороводи </a:t>
          </a:r>
        </a:p>
        <a:p>
          <a:pPr algn="ctr"/>
          <a:r>
            <a:rPr lang="uk-UA" sz="1600" b="0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(зі звуконаслідуванням, словами, піснями)</a:t>
          </a:r>
          <a:endParaRPr lang="ru-RU" sz="1600" b="0" i="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8AF7948-6626-4A01-AAE3-00868741A6B8}" type="parTrans" cxnId="{05304E1B-2001-4222-A0CC-D23422FA163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FA30F46-6CD6-4B81-968D-DFBFDB4AC73A}" type="sibTrans" cxnId="{05304E1B-2001-4222-A0CC-D23422FA163A}">
      <dgm:prSet/>
      <dgm:spPr/>
      <dgm:t>
        <a:bodyPr/>
        <a:lstStyle/>
        <a:p>
          <a:endParaRPr lang="ru-RU"/>
        </a:p>
      </dgm:t>
    </dgm:pt>
    <dgm:pt modelId="{7C855C28-61E0-4A77-BCEE-5B444F6DCBC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Заучування, читання   віршів, </a:t>
          </a:r>
          <a:r>
            <a:rPr lang="uk-UA" sz="1600" b="0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які містять найчастіше повторювальний звук </a:t>
          </a:r>
          <a:endParaRPr lang="ru-RU" sz="1600" b="0" i="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603D925-B75A-4594-A075-493D597651C8}" type="parTrans" cxnId="{2FC60817-7172-4EB7-9D81-5596CD40636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7FA57AD-7F13-47C9-92CA-270BCE8E0253}" type="sibTrans" cxnId="{2FC60817-7172-4EB7-9D81-5596CD40636A}">
      <dgm:prSet/>
      <dgm:spPr/>
      <dgm:t>
        <a:bodyPr/>
        <a:lstStyle/>
        <a:p>
          <a:endParaRPr lang="ru-RU"/>
        </a:p>
      </dgm:t>
    </dgm:pt>
    <dgm:pt modelId="{50A16334-5F35-4F80-A30C-BF5D7984B5E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Дидактичні ігри та вправи</a:t>
          </a:r>
          <a:r>
            <a:rPr lang="uk-UA" sz="1600" b="0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з іграшками, предметами, картинками </a:t>
          </a:r>
          <a:endParaRPr lang="ru-RU" sz="1600" b="0" i="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E418B07-C8AA-42AE-8CA8-433A5EB930DE}" type="parTrans" cxnId="{B2AB0AB3-806D-4966-99DB-0D0EC9DE112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26D498B-7746-4B0A-952A-10CCD1496952}" type="sibTrans" cxnId="{B2AB0AB3-806D-4966-99DB-0D0EC9DE112B}">
      <dgm:prSet/>
      <dgm:spPr/>
      <dgm:t>
        <a:bodyPr/>
        <a:lstStyle/>
        <a:p>
          <a:endParaRPr lang="ru-RU"/>
        </a:p>
      </dgm:t>
    </dgm:pt>
    <dgm:pt modelId="{27789D9D-F25A-4FBB-87F1-D1A2E46DBB3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Розповідь зі звуконаслідуванням </a:t>
          </a:r>
          <a:endParaRPr lang="ru-RU" sz="1600" b="1" i="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1B66178-53F7-40B9-A781-FAEAD8543856}" type="parTrans" cxnId="{0F30E827-D7EB-4652-BE35-E640DC2CA1D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9BB8E86-794F-4CD4-B973-D6F2978E10C7}" type="sibTrans" cxnId="{0F30E827-D7EB-4652-BE35-E640DC2CA1DE}">
      <dgm:prSet/>
      <dgm:spPr/>
      <dgm:t>
        <a:bodyPr/>
        <a:lstStyle/>
        <a:p>
          <a:endParaRPr lang="ru-RU"/>
        </a:p>
      </dgm:t>
    </dgm:pt>
    <dgm:pt modelId="{A53430E6-9916-4354-B446-56FBD0CB5E2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Артикуляційні вправи</a:t>
          </a:r>
          <a:endParaRPr lang="ru-RU" sz="1600" b="1" i="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FBF55A6-9390-418F-A5F5-637A9F5EDE17}" type="parTrans" cxnId="{BF25FC35-9D04-4C1C-BE51-3BC791616A5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1264951-EBB8-4987-B0FA-A115E96A97F7}" type="sibTrans" cxnId="{BF25FC35-9D04-4C1C-BE51-3BC791616A54}">
      <dgm:prSet/>
      <dgm:spPr/>
      <dgm:t>
        <a:bodyPr/>
        <a:lstStyle/>
        <a:p>
          <a:endParaRPr lang="ru-RU"/>
        </a:p>
      </dgm:t>
    </dgm:pt>
    <dgm:pt modelId="{E135FCCD-ECE3-45D6-A43C-CDC58D5B015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Ігрові прийоми, заохочення</a:t>
          </a:r>
          <a:endParaRPr lang="ru-RU" sz="1600" b="1" i="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548034-C660-4A3F-BE7F-39540A924FA6}" type="parTrans" cxnId="{922C7746-56A1-4849-B58A-1C85B3010CF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9603CD4-7666-4D37-A28E-557A5E87E2DB}" type="sibTrans" cxnId="{922C7746-56A1-4849-B58A-1C85B3010CFF}">
      <dgm:prSet/>
      <dgm:spPr/>
      <dgm:t>
        <a:bodyPr/>
        <a:lstStyle/>
        <a:p>
          <a:endParaRPr lang="ru-RU"/>
        </a:p>
      </dgm:t>
    </dgm:pt>
    <dgm:pt modelId="{A1ACDE05-3FC9-400D-ADE1-CA94506078D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Імітація правильної звуковимови</a:t>
          </a:r>
          <a:endParaRPr lang="ru-RU" sz="1600" b="1" i="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C4224C3-155A-40ED-A82F-1C310154C863}" type="parTrans" cxnId="{C94C62E7-3861-43F2-B196-4FA92AE747E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DD5B12C-DF1F-448E-888F-527A427C532D}" type="sibTrans" cxnId="{C94C62E7-3861-43F2-B196-4FA92AE747E3}">
      <dgm:prSet/>
      <dgm:spPr/>
      <dgm:t>
        <a:bodyPr/>
        <a:lstStyle/>
        <a:p>
          <a:endParaRPr lang="ru-RU"/>
        </a:p>
      </dgm:t>
    </dgm:pt>
    <dgm:pt modelId="{95354290-ED54-427C-A89A-6E04D5A1D6C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Вказівка, домовляння</a:t>
          </a:r>
          <a:endParaRPr lang="ru-RU" sz="1600" b="1" i="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F6E03F0-076B-410D-8573-D429D620C49F}" type="parTrans" cxnId="{2BDD002A-681F-4DE4-96A4-3F28DD19F446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AE5B46E-107C-4FA0-A7E5-5D70D062E516}" type="sibTrans" cxnId="{2BDD002A-681F-4DE4-96A4-3F28DD19F446}">
      <dgm:prSet/>
      <dgm:spPr/>
      <dgm:t>
        <a:bodyPr/>
        <a:lstStyle/>
        <a:p>
          <a:endParaRPr lang="ru-RU"/>
        </a:p>
      </dgm:t>
    </dgm:pt>
    <dgm:pt modelId="{893BD87D-D4F1-44BD-96A2-06967AE46BC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Заперечення, навмисна помилка</a:t>
          </a:r>
          <a:endParaRPr lang="ru-RU" sz="1600" b="1" i="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0E5DD8DD-C455-47D8-9E91-BCE877DED1EC}" type="parTrans" cxnId="{5BA833B3-F62A-453F-9977-2D02BEA76CB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4E40BEB-203A-460C-9D7F-B7A57A70740C}" type="sibTrans" cxnId="{5BA833B3-F62A-453F-9977-2D02BEA76CB2}">
      <dgm:prSet/>
      <dgm:spPr/>
      <dgm:t>
        <a:bodyPr/>
        <a:lstStyle/>
        <a:p>
          <a:endParaRPr lang="ru-RU"/>
        </a:p>
      </dgm:t>
    </dgm:pt>
    <dgm:pt modelId="{EC64EFEC-556D-40CD-B23A-2DD7CA6811C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Суміжне мовлення; повторення </a:t>
          </a:r>
          <a:endParaRPr lang="ru-RU" sz="1600" b="1" i="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CA10793-C4C0-49C2-ADCE-967B3174B0D5}" type="parTrans" cxnId="{CD1EEAC4-BEAB-4F95-85B8-1C3447CCE8A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19DF17D-B285-42C4-B468-53F2AB4FED2E}" type="sibTrans" cxnId="{CD1EEAC4-BEAB-4F95-85B8-1C3447CCE8A2}">
      <dgm:prSet/>
      <dgm:spPr/>
      <dgm:t>
        <a:bodyPr/>
        <a:lstStyle/>
        <a:p>
          <a:endParaRPr lang="ru-RU"/>
        </a:p>
      </dgm:t>
    </dgm:pt>
    <dgm:pt modelId="{18644612-9E1A-4C71-92EE-08D020995E2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i="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Артикуляція звуків мови</a:t>
          </a:r>
          <a:endParaRPr lang="ru-RU" sz="1600" b="1" i="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68D1756-E636-4861-A9D2-1A976B64C3F0}" type="parTrans" cxnId="{17518B31-EF86-4E4E-926B-75B21CA28D9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5A58A1B-8457-4DCC-BD97-ED121A493680}" type="sibTrans" cxnId="{17518B31-EF86-4E4E-926B-75B21CA28D9C}">
      <dgm:prSet/>
      <dgm:spPr/>
      <dgm:t>
        <a:bodyPr/>
        <a:lstStyle/>
        <a:p>
          <a:endParaRPr lang="ru-RU"/>
        </a:p>
      </dgm:t>
    </dgm:pt>
    <dgm:pt modelId="{601D9513-511E-4CDA-AE6C-E34442993873}" type="pres">
      <dgm:prSet presAssocID="{538F7217-D873-43C8-A51B-72E313A05B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2080DB-A87E-4AF4-9B7A-0050FD23C37B}" type="pres">
      <dgm:prSet presAssocID="{18CA274E-D60B-4D72-A2D0-76A6DBC9E98D}" presName="root" presStyleCnt="0"/>
      <dgm:spPr/>
    </dgm:pt>
    <dgm:pt modelId="{EFB7D6BE-DBE3-44B7-A960-6429C56A39F2}" type="pres">
      <dgm:prSet presAssocID="{18CA274E-D60B-4D72-A2D0-76A6DBC9E98D}" presName="rootComposite" presStyleCnt="0"/>
      <dgm:spPr/>
    </dgm:pt>
    <dgm:pt modelId="{5ECA3F32-AAFA-4939-882A-AA6A35F7DFBB}" type="pres">
      <dgm:prSet presAssocID="{18CA274E-D60B-4D72-A2D0-76A6DBC9E98D}" presName="rootText" presStyleLbl="node1" presStyleIdx="0" presStyleCnt="2" custScaleX="245449"/>
      <dgm:spPr/>
      <dgm:t>
        <a:bodyPr/>
        <a:lstStyle/>
        <a:p>
          <a:endParaRPr lang="ru-RU"/>
        </a:p>
      </dgm:t>
    </dgm:pt>
    <dgm:pt modelId="{E645E732-7054-4208-A186-AE8328557439}" type="pres">
      <dgm:prSet presAssocID="{18CA274E-D60B-4D72-A2D0-76A6DBC9E98D}" presName="rootConnector" presStyleLbl="node1" presStyleIdx="0" presStyleCnt="2"/>
      <dgm:spPr/>
      <dgm:t>
        <a:bodyPr/>
        <a:lstStyle/>
        <a:p>
          <a:endParaRPr lang="ru-RU"/>
        </a:p>
      </dgm:t>
    </dgm:pt>
    <dgm:pt modelId="{A1816033-4E47-4C2E-9B5B-A54E76A37CA2}" type="pres">
      <dgm:prSet presAssocID="{18CA274E-D60B-4D72-A2D0-76A6DBC9E98D}" presName="childShape" presStyleCnt="0"/>
      <dgm:spPr/>
    </dgm:pt>
    <dgm:pt modelId="{10651DB8-ACE1-4836-8D6A-A89B26234C87}" type="pres">
      <dgm:prSet presAssocID="{35CD8AD6-3F8D-4CA6-904D-EE19BC51EE2C}" presName="Name13" presStyleLbl="parChTrans1D2" presStyleIdx="0" presStyleCnt="15" custSzX="286895"/>
      <dgm:spPr/>
      <dgm:t>
        <a:bodyPr/>
        <a:lstStyle/>
        <a:p>
          <a:endParaRPr lang="ru-RU"/>
        </a:p>
      </dgm:t>
    </dgm:pt>
    <dgm:pt modelId="{E79451B4-FEC7-4938-8A1A-0BF5BD710907}" type="pres">
      <dgm:prSet presAssocID="{1FA4FFD9-06C5-46DE-8A1E-11427876A73D}" presName="childText" presStyleLbl="bgAcc1" presStyleIdx="0" presStyleCnt="15" custScaleX="343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D28E9-3DEA-4D46-8DA5-90917FA9C4D9}" type="pres">
      <dgm:prSet presAssocID="{7018B2DD-4136-4B4E-8C32-07B1C8163006}" presName="Name13" presStyleLbl="parChTrans1D2" presStyleIdx="1" presStyleCnt="15" custSzX="286895"/>
      <dgm:spPr/>
      <dgm:t>
        <a:bodyPr/>
        <a:lstStyle/>
        <a:p>
          <a:endParaRPr lang="ru-RU"/>
        </a:p>
      </dgm:t>
    </dgm:pt>
    <dgm:pt modelId="{A82F62C7-34DC-4370-8A0A-31DE08A065A0}" type="pres">
      <dgm:prSet presAssocID="{C9E0D72E-7EB0-436F-8FFB-448AA99A14F8}" presName="childText" presStyleLbl="bgAcc1" presStyleIdx="1" presStyleCnt="15" custScaleX="359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752CA-4EDC-4349-8D45-A9F978203F34}" type="pres">
      <dgm:prSet presAssocID="{7603D925-B75A-4594-A075-493D597651C8}" presName="Name13" presStyleLbl="parChTrans1D2" presStyleIdx="2" presStyleCnt="15" custSzX="286895"/>
      <dgm:spPr/>
      <dgm:t>
        <a:bodyPr/>
        <a:lstStyle/>
        <a:p>
          <a:endParaRPr lang="ru-RU"/>
        </a:p>
      </dgm:t>
    </dgm:pt>
    <dgm:pt modelId="{C57C7800-B075-4877-96A5-15886618E18E}" type="pres">
      <dgm:prSet presAssocID="{7C855C28-61E0-4A77-BCEE-5B444F6DCBC4}" presName="childText" presStyleLbl="bgAcc1" presStyleIdx="2" presStyleCnt="15" custScaleX="354520" custScaleY="155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04A84-F31A-4DB4-9609-1052B2A581BF}" type="pres">
      <dgm:prSet presAssocID="{2E418B07-C8AA-42AE-8CA8-433A5EB930DE}" presName="Name13" presStyleLbl="parChTrans1D2" presStyleIdx="3" presStyleCnt="15" custSzX="286895"/>
      <dgm:spPr/>
      <dgm:t>
        <a:bodyPr/>
        <a:lstStyle/>
        <a:p>
          <a:endParaRPr lang="ru-RU"/>
        </a:p>
      </dgm:t>
    </dgm:pt>
    <dgm:pt modelId="{C1693076-FA38-4A6C-A5D3-A9822BD18D80}" type="pres">
      <dgm:prSet presAssocID="{50A16334-5F35-4F80-A30C-BF5D7984B5E5}" presName="childText" presStyleLbl="bgAcc1" presStyleIdx="3" presStyleCnt="15" custScaleX="322401" custScaleY="131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9CC70-ACEB-43C0-B7A7-D240616A7062}" type="pres">
      <dgm:prSet presAssocID="{51B66178-53F7-40B9-A781-FAEAD8543856}" presName="Name13" presStyleLbl="parChTrans1D2" presStyleIdx="4" presStyleCnt="15" custSzX="286895"/>
      <dgm:spPr/>
      <dgm:t>
        <a:bodyPr/>
        <a:lstStyle/>
        <a:p>
          <a:endParaRPr lang="ru-RU"/>
        </a:p>
      </dgm:t>
    </dgm:pt>
    <dgm:pt modelId="{A5F1E8FE-B8ED-43C2-89CC-0D52A328D53E}" type="pres">
      <dgm:prSet presAssocID="{27789D9D-F25A-4FBB-87F1-D1A2E46DBB3C}" presName="childText" presStyleLbl="bgAcc1" presStyleIdx="4" presStyleCnt="15" custScaleX="323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DD842-A531-4D90-AAA2-E9CC7976B971}" type="pres">
      <dgm:prSet presAssocID="{0FBF55A6-9390-418F-A5F5-637A9F5EDE17}" presName="Name13" presStyleLbl="parChTrans1D2" presStyleIdx="5" presStyleCnt="15" custSzX="286895"/>
      <dgm:spPr/>
      <dgm:t>
        <a:bodyPr/>
        <a:lstStyle/>
        <a:p>
          <a:endParaRPr lang="ru-RU"/>
        </a:p>
      </dgm:t>
    </dgm:pt>
    <dgm:pt modelId="{10B78BF2-0696-4B46-A33E-1E3C8EE7BF36}" type="pres">
      <dgm:prSet presAssocID="{A53430E6-9916-4354-B446-56FBD0CB5E20}" presName="childText" presStyleLbl="bgAcc1" presStyleIdx="5" presStyleCnt="15" custScaleX="322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14C5D-E8FF-4541-B8CD-08B6B2FCD211}" type="pres">
      <dgm:prSet presAssocID="{98AF7948-6626-4A01-AAE3-00868741A6B8}" presName="Name13" presStyleLbl="parChTrans1D2" presStyleIdx="6" presStyleCnt="15" custSzX="286895"/>
      <dgm:spPr/>
      <dgm:t>
        <a:bodyPr/>
        <a:lstStyle/>
        <a:p>
          <a:endParaRPr lang="ru-RU"/>
        </a:p>
      </dgm:t>
    </dgm:pt>
    <dgm:pt modelId="{5D0FE568-1831-42FA-B53B-3DB1806D4AC3}" type="pres">
      <dgm:prSet presAssocID="{11AF08D1-0EFC-4558-8C3C-264671C0035C}" presName="childText" presStyleLbl="bgAcc1" presStyleIdx="6" presStyleCnt="15" custScaleX="324091" custScaleY="127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D016A-3851-4BEE-BA4E-E43AE035427D}" type="pres">
      <dgm:prSet presAssocID="{AF8C3EA7-3C48-4C40-BC2E-48744D658BCB}" presName="root" presStyleCnt="0"/>
      <dgm:spPr/>
    </dgm:pt>
    <dgm:pt modelId="{D1417304-26B6-4F4F-9309-4FE2C676DE91}" type="pres">
      <dgm:prSet presAssocID="{AF8C3EA7-3C48-4C40-BC2E-48744D658BCB}" presName="rootComposite" presStyleCnt="0"/>
      <dgm:spPr/>
    </dgm:pt>
    <dgm:pt modelId="{AD52A79B-03A3-4201-8114-EC8B700325C5}" type="pres">
      <dgm:prSet presAssocID="{AF8C3EA7-3C48-4C40-BC2E-48744D658BCB}" presName="rootText" presStyleLbl="node1" presStyleIdx="1" presStyleCnt="2" custScaleX="245449"/>
      <dgm:spPr/>
      <dgm:t>
        <a:bodyPr/>
        <a:lstStyle/>
        <a:p>
          <a:endParaRPr lang="ru-RU"/>
        </a:p>
      </dgm:t>
    </dgm:pt>
    <dgm:pt modelId="{48F5447B-B348-458C-9690-C485B4E218E0}" type="pres">
      <dgm:prSet presAssocID="{AF8C3EA7-3C48-4C40-BC2E-48744D658BCB}" presName="rootConnector" presStyleLbl="node1" presStyleIdx="1" presStyleCnt="2"/>
      <dgm:spPr/>
      <dgm:t>
        <a:bodyPr/>
        <a:lstStyle/>
        <a:p>
          <a:endParaRPr lang="ru-RU"/>
        </a:p>
      </dgm:t>
    </dgm:pt>
    <dgm:pt modelId="{94DC2EC9-8D33-447D-97D7-9BA140C1B62B}" type="pres">
      <dgm:prSet presAssocID="{AF8C3EA7-3C48-4C40-BC2E-48744D658BCB}" presName="childShape" presStyleCnt="0"/>
      <dgm:spPr/>
    </dgm:pt>
    <dgm:pt modelId="{A32B60E9-E9A3-428A-B3D0-3F7BFB2CA88E}" type="pres">
      <dgm:prSet presAssocID="{4FCF3860-FAED-42E9-83A3-AA6CCFA867D3}" presName="Name13" presStyleLbl="parChTrans1D2" presStyleIdx="7" presStyleCnt="15" custSzX="286895"/>
      <dgm:spPr/>
      <dgm:t>
        <a:bodyPr/>
        <a:lstStyle/>
        <a:p>
          <a:endParaRPr lang="ru-RU"/>
        </a:p>
      </dgm:t>
    </dgm:pt>
    <dgm:pt modelId="{F7580FAF-5387-4D62-9257-3926F56DE3D2}" type="pres">
      <dgm:prSet presAssocID="{BDAD8A68-2D44-4088-89F4-0E591EE620D1}" presName="childText" presStyleLbl="bgAcc1" presStyleIdx="7" presStyleCnt="15" custScaleX="343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FBD4D-4D10-4198-B171-7A33676B47FA}" type="pres">
      <dgm:prSet presAssocID="{968D1756-E636-4861-A9D2-1A976B64C3F0}" presName="Name13" presStyleLbl="parChTrans1D2" presStyleIdx="8" presStyleCnt="15" custSzX="286895"/>
      <dgm:spPr/>
      <dgm:t>
        <a:bodyPr/>
        <a:lstStyle/>
        <a:p>
          <a:endParaRPr lang="ru-RU"/>
        </a:p>
      </dgm:t>
    </dgm:pt>
    <dgm:pt modelId="{234CCEA5-A727-4AA4-9B3F-7B1CB2364D01}" type="pres">
      <dgm:prSet presAssocID="{18644612-9E1A-4C71-92EE-08D020995E29}" presName="childText" presStyleLbl="bgAcc1" presStyleIdx="8" presStyleCnt="15" custScaleX="340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80029-398F-4EF9-BA49-08580626DD7B}" type="pres">
      <dgm:prSet presAssocID="{5C4224C3-155A-40ED-A82F-1C310154C863}" presName="Name13" presStyleLbl="parChTrans1D2" presStyleIdx="9" presStyleCnt="15" custSzX="286895"/>
      <dgm:spPr/>
      <dgm:t>
        <a:bodyPr/>
        <a:lstStyle/>
        <a:p>
          <a:endParaRPr lang="ru-RU"/>
        </a:p>
      </dgm:t>
    </dgm:pt>
    <dgm:pt modelId="{79325CE0-1756-4273-8BD9-CC923BDFB3A6}" type="pres">
      <dgm:prSet presAssocID="{A1ACDE05-3FC9-400D-ADE1-CA94506078DE}" presName="childText" presStyleLbl="bgAcc1" presStyleIdx="9" presStyleCnt="15" custScaleX="340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1CBF9-F91B-4A05-A990-4295749EC267}" type="pres">
      <dgm:prSet presAssocID="{BF6E03F0-076B-410D-8573-D429D620C49F}" presName="Name13" presStyleLbl="parChTrans1D2" presStyleIdx="10" presStyleCnt="15" custSzX="286895"/>
      <dgm:spPr/>
      <dgm:t>
        <a:bodyPr/>
        <a:lstStyle/>
        <a:p>
          <a:endParaRPr lang="ru-RU"/>
        </a:p>
      </dgm:t>
    </dgm:pt>
    <dgm:pt modelId="{58670E52-E85F-4C94-B1D4-97A74020D11B}" type="pres">
      <dgm:prSet presAssocID="{95354290-ED54-427C-A89A-6E04D5A1D6CC}" presName="childText" presStyleLbl="bgAcc1" presStyleIdx="10" presStyleCnt="15" custScaleX="340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07B17-7658-4DF2-859B-4180E19EB52D}" type="pres">
      <dgm:prSet presAssocID="{0E5DD8DD-C455-47D8-9E91-BCE877DED1EC}" presName="Name13" presStyleLbl="parChTrans1D2" presStyleIdx="11" presStyleCnt="15" custSzX="286895"/>
      <dgm:spPr/>
      <dgm:t>
        <a:bodyPr/>
        <a:lstStyle/>
        <a:p>
          <a:endParaRPr lang="ru-RU"/>
        </a:p>
      </dgm:t>
    </dgm:pt>
    <dgm:pt modelId="{0F9C8868-7124-4987-A940-FA5CCC433D8D}" type="pres">
      <dgm:prSet presAssocID="{893BD87D-D4F1-44BD-96A2-06967AE46BCA}" presName="childText" presStyleLbl="bgAcc1" presStyleIdx="11" presStyleCnt="15" custScaleX="340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669BD-9762-416B-8922-2CAA0AC93101}" type="pres">
      <dgm:prSet presAssocID="{ACA10793-C4C0-49C2-ADCE-967B3174B0D5}" presName="Name13" presStyleLbl="parChTrans1D2" presStyleIdx="12" presStyleCnt="15" custSzX="286895"/>
      <dgm:spPr/>
      <dgm:t>
        <a:bodyPr/>
        <a:lstStyle/>
        <a:p>
          <a:endParaRPr lang="ru-RU"/>
        </a:p>
      </dgm:t>
    </dgm:pt>
    <dgm:pt modelId="{7C5780C5-8E54-41CF-A319-61D9D817D8DF}" type="pres">
      <dgm:prSet presAssocID="{EC64EFEC-556D-40CD-B23A-2DD7CA6811C0}" presName="childText" presStyleLbl="bgAcc1" presStyleIdx="12" presStyleCnt="15" custScaleX="340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F507F-0110-4CFF-B63A-CFD0EC0D067B}" type="pres">
      <dgm:prSet presAssocID="{5A548034-C660-4A3F-BE7F-39540A924FA6}" presName="Name13" presStyleLbl="parChTrans1D2" presStyleIdx="13" presStyleCnt="15" custSzX="286895"/>
      <dgm:spPr/>
      <dgm:t>
        <a:bodyPr/>
        <a:lstStyle/>
        <a:p>
          <a:endParaRPr lang="ru-RU"/>
        </a:p>
      </dgm:t>
    </dgm:pt>
    <dgm:pt modelId="{DBE53203-509E-495D-86CA-65FAF38F324C}" type="pres">
      <dgm:prSet presAssocID="{E135FCCD-ECE3-45D6-A43C-CDC58D5B015E}" presName="childText" presStyleLbl="bgAcc1" presStyleIdx="13" presStyleCnt="15" custScaleX="340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DD954-5C3F-4370-A92A-32EF84C6CD14}" type="pres">
      <dgm:prSet presAssocID="{AAC39DFE-D081-4135-BFE4-1158E97B7942}" presName="Name13" presStyleLbl="parChTrans1D2" presStyleIdx="14" presStyleCnt="15" custSzX="286895"/>
      <dgm:spPr/>
      <dgm:t>
        <a:bodyPr/>
        <a:lstStyle/>
        <a:p>
          <a:endParaRPr lang="ru-RU"/>
        </a:p>
      </dgm:t>
    </dgm:pt>
    <dgm:pt modelId="{25B0F9CC-7F5F-44BA-8AE7-45C36AF41454}" type="pres">
      <dgm:prSet presAssocID="{755B3F4A-A524-4806-B5F7-DEF14528C57A}" presName="childText" presStyleLbl="bgAcc1" presStyleIdx="14" presStyleCnt="15" custScaleX="343420" custScaleY="66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518B31-EF86-4E4E-926B-75B21CA28D9C}" srcId="{AF8C3EA7-3C48-4C40-BC2E-48744D658BCB}" destId="{18644612-9E1A-4C71-92EE-08D020995E29}" srcOrd="1" destOrd="0" parTransId="{968D1756-E636-4861-A9D2-1A976B64C3F0}" sibTransId="{A5A58A1B-8457-4DCC-BD97-ED121A493680}"/>
    <dgm:cxn modelId="{E6F28C4E-CD18-4504-9567-96CDEA2B88F3}" type="presOf" srcId="{0E5DD8DD-C455-47D8-9E91-BCE877DED1EC}" destId="{88F07B17-7658-4DF2-859B-4180E19EB52D}" srcOrd="0" destOrd="0" presId="urn:microsoft.com/office/officeart/2005/8/layout/hierarchy3"/>
    <dgm:cxn modelId="{CD1EEAC4-BEAB-4F95-85B8-1C3447CCE8A2}" srcId="{AF8C3EA7-3C48-4C40-BC2E-48744D658BCB}" destId="{EC64EFEC-556D-40CD-B23A-2DD7CA6811C0}" srcOrd="5" destOrd="0" parTransId="{ACA10793-C4C0-49C2-ADCE-967B3174B0D5}" sibTransId="{919DF17D-B285-42C4-B468-53F2AB4FED2E}"/>
    <dgm:cxn modelId="{E0BEA4F4-8DB8-44E0-8D9F-446E31DDC491}" type="presOf" srcId="{50A16334-5F35-4F80-A30C-BF5D7984B5E5}" destId="{C1693076-FA38-4A6C-A5D3-A9822BD18D80}" srcOrd="0" destOrd="0" presId="urn:microsoft.com/office/officeart/2005/8/layout/hierarchy3"/>
    <dgm:cxn modelId="{AAB61932-94D3-4789-9FE1-63D6F7E353E4}" srcId="{AF8C3EA7-3C48-4C40-BC2E-48744D658BCB}" destId="{755B3F4A-A524-4806-B5F7-DEF14528C57A}" srcOrd="7" destOrd="0" parTransId="{AAC39DFE-D081-4135-BFE4-1158E97B7942}" sibTransId="{FA6EEF95-78FA-47EA-89DF-8270AA9F65C8}"/>
    <dgm:cxn modelId="{E1246774-86A5-47BE-AC5D-D36CAA7C56BD}" type="presOf" srcId="{AF8C3EA7-3C48-4C40-BC2E-48744D658BCB}" destId="{AD52A79B-03A3-4201-8114-EC8B700325C5}" srcOrd="0" destOrd="0" presId="urn:microsoft.com/office/officeart/2005/8/layout/hierarchy3"/>
    <dgm:cxn modelId="{B2AB0AB3-806D-4966-99DB-0D0EC9DE112B}" srcId="{18CA274E-D60B-4D72-A2D0-76A6DBC9E98D}" destId="{50A16334-5F35-4F80-A30C-BF5D7984B5E5}" srcOrd="3" destOrd="0" parTransId="{2E418B07-C8AA-42AE-8CA8-433A5EB930DE}" sibTransId="{926D498B-7746-4B0A-952A-10CCD1496952}"/>
    <dgm:cxn modelId="{9CBB19CD-12D8-4772-A361-F316657BCDBF}" type="presOf" srcId="{0FBF55A6-9390-418F-A5F5-637A9F5EDE17}" destId="{073DD842-A531-4D90-AAA2-E9CC7976B971}" srcOrd="0" destOrd="0" presId="urn:microsoft.com/office/officeart/2005/8/layout/hierarchy3"/>
    <dgm:cxn modelId="{C2BCB406-F840-41CA-A3A8-E56867852C78}" type="presOf" srcId="{5C4224C3-155A-40ED-A82F-1C310154C863}" destId="{CCC80029-398F-4EF9-BA49-08580626DD7B}" srcOrd="0" destOrd="0" presId="urn:microsoft.com/office/officeart/2005/8/layout/hierarchy3"/>
    <dgm:cxn modelId="{01168A9C-8B4D-4F8D-970F-7999AD2A550E}" srcId="{538F7217-D873-43C8-A51B-72E313A05BB0}" destId="{AF8C3EA7-3C48-4C40-BC2E-48744D658BCB}" srcOrd="1" destOrd="0" parTransId="{C6EE78FB-7498-4335-88C4-EAB11AC55D87}" sibTransId="{FD95BE46-7C28-49DC-A27A-9FB1A2DDE72C}"/>
    <dgm:cxn modelId="{268057DF-9FE0-4D9D-8CD2-1C67CAF4DFA9}" type="presOf" srcId="{7603D925-B75A-4594-A075-493D597651C8}" destId="{8B1752CA-4EDC-4349-8D45-A9F978203F34}" srcOrd="0" destOrd="0" presId="urn:microsoft.com/office/officeart/2005/8/layout/hierarchy3"/>
    <dgm:cxn modelId="{6E4C1D70-2565-4748-A561-87B6BD86DFAB}" type="presOf" srcId="{35CD8AD6-3F8D-4CA6-904D-EE19BC51EE2C}" destId="{10651DB8-ACE1-4836-8D6A-A89B26234C87}" srcOrd="0" destOrd="0" presId="urn:microsoft.com/office/officeart/2005/8/layout/hierarchy3"/>
    <dgm:cxn modelId="{7B2B6D31-B92E-423B-B19E-A2DB1A6365A4}" srcId="{538F7217-D873-43C8-A51B-72E313A05BB0}" destId="{18CA274E-D60B-4D72-A2D0-76A6DBC9E98D}" srcOrd="0" destOrd="0" parTransId="{45F77D80-27F2-4EBC-BEF3-5708B8B30511}" sibTransId="{3FC3BB9A-314B-411B-8CCE-B71A4AAC2F2C}"/>
    <dgm:cxn modelId="{BF25FC35-9D04-4C1C-BE51-3BC791616A54}" srcId="{18CA274E-D60B-4D72-A2D0-76A6DBC9E98D}" destId="{A53430E6-9916-4354-B446-56FBD0CB5E20}" srcOrd="5" destOrd="0" parTransId="{0FBF55A6-9390-418F-A5F5-637A9F5EDE17}" sibTransId="{91264951-EBB8-4987-B0FA-A115E96A97F7}"/>
    <dgm:cxn modelId="{69AD920D-41F0-41EA-9916-F2CD30303C4D}" type="presOf" srcId="{BDAD8A68-2D44-4088-89F4-0E591EE620D1}" destId="{F7580FAF-5387-4D62-9257-3926F56DE3D2}" srcOrd="0" destOrd="0" presId="urn:microsoft.com/office/officeart/2005/8/layout/hierarchy3"/>
    <dgm:cxn modelId="{F0C33813-BA46-4407-A515-500920292E6A}" type="presOf" srcId="{A1ACDE05-3FC9-400D-ADE1-CA94506078DE}" destId="{79325CE0-1756-4273-8BD9-CC923BDFB3A6}" srcOrd="0" destOrd="0" presId="urn:microsoft.com/office/officeart/2005/8/layout/hierarchy3"/>
    <dgm:cxn modelId="{0F30E827-D7EB-4652-BE35-E640DC2CA1DE}" srcId="{18CA274E-D60B-4D72-A2D0-76A6DBC9E98D}" destId="{27789D9D-F25A-4FBB-87F1-D1A2E46DBB3C}" srcOrd="4" destOrd="0" parTransId="{51B66178-53F7-40B9-A781-FAEAD8543856}" sibTransId="{49BB8E86-794F-4CD4-B973-D6F2978E10C7}"/>
    <dgm:cxn modelId="{683D52F5-44E1-4F77-BCA1-232017DA3F06}" type="presOf" srcId="{2E418B07-C8AA-42AE-8CA8-433A5EB930DE}" destId="{6EE04A84-F31A-4DB4-9609-1052B2A581BF}" srcOrd="0" destOrd="0" presId="urn:microsoft.com/office/officeart/2005/8/layout/hierarchy3"/>
    <dgm:cxn modelId="{EDBE59F3-3972-4630-81FF-550CA1A41A19}" type="presOf" srcId="{968D1756-E636-4861-A9D2-1A976B64C3F0}" destId="{44DFBD4D-4D10-4198-B171-7A33676B47FA}" srcOrd="0" destOrd="0" presId="urn:microsoft.com/office/officeart/2005/8/layout/hierarchy3"/>
    <dgm:cxn modelId="{3F2BB15D-EB32-4D14-B7B1-5CF8F4D0F1D9}" type="presOf" srcId="{7C855C28-61E0-4A77-BCEE-5B444F6DCBC4}" destId="{C57C7800-B075-4877-96A5-15886618E18E}" srcOrd="0" destOrd="0" presId="urn:microsoft.com/office/officeart/2005/8/layout/hierarchy3"/>
    <dgm:cxn modelId="{C99D99C9-B86D-4077-B3BF-D4B5B2337E7C}" type="presOf" srcId="{18644612-9E1A-4C71-92EE-08D020995E29}" destId="{234CCEA5-A727-4AA4-9B3F-7B1CB2364D01}" srcOrd="0" destOrd="0" presId="urn:microsoft.com/office/officeart/2005/8/layout/hierarchy3"/>
    <dgm:cxn modelId="{2FC60817-7172-4EB7-9D81-5596CD40636A}" srcId="{18CA274E-D60B-4D72-A2D0-76A6DBC9E98D}" destId="{7C855C28-61E0-4A77-BCEE-5B444F6DCBC4}" srcOrd="2" destOrd="0" parTransId="{7603D925-B75A-4594-A075-493D597651C8}" sibTransId="{C7FA57AD-7F13-47C9-92CA-270BCE8E0253}"/>
    <dgm:cxn modelId="{1D1EC259-FE79-4C95-98B0-F2CCCFD3A5AD}" type="presOf" srcId="{BF6E03F0-076B-410D-8573-D429D620C49F}" destId="{9E01CBF9-F91B-4A05-A990-4295749EC267}" srcOrd="0" destOrd="0" presId="urn:microsoft.com/office/officeart/2005/8/layout/hierarchy3"/>
    <dgm:cxn modelId="{F02D650B-4286-462C-83BE-B84B32815502}" type="presOf" srcId="{1FA4FFD9-06C5-46DE-8A1E-11427876A73D}" destId="{E79451B4-FEC7-4938-8A1A-0BF5BD710907}" srcOrd="0" destOrd="0" presId="urn:microsoft.com/office/officeart/2005/8/layout/hierarchy3"/>
    <dgm:cxn modelId="{41C4A628-5F95-4D9B-BBD1-C98444C2D277}" type="presOf" srcId="{EC64EFEC-556D-40CD-B23A-2DD7CA6811C0}" destId="{7C5780C5-8E54-41CF-A319-61D9D817D8DF}" srcOrd="0" destOrd="0" presId="urn:microsoft.com/office/officeart/2005/8/layout/hierarchy3"/>
    <dgm:cxn modelId="{0FA35E89-968A-4CB2-96B9-DC57BF98C394}" srcId="{18CA274E-D60B-4D72-A2D0-76A6DBC9E98D}" destId="{C9E0D72E-7EB0-436F-8FFB-448AA99A14F8}" srcOrd="1" destOrd="0" parTransId="{7018B2DD-4136-4B4E-8C32-07B1C8163006}" sibTransId="{BE766EC9-7DEE-45A1-8CD1-EC6985BD8613}"/>
    <dgm:cxn modelId="{1ACE2E87-7778-444D-8E23-8E39735FC70B}" srcId="{AF8C3EA7-3C48-4C40-BC2E-48744D658BCB}" destId="{BDAD8A68-2D44-4088-89F4-0E591EE620D1}" srcOrd="0" destOrd="0" parTransId="{4FCF3860-FAED-42E9-83A3-AA6CCFA867D3}" sibTransId="{C0681A6F-98C2-4D49-8998-1AC6A906D37A}"/>
    <dgm:cxn modelId="{9CFFE844-8108-47CA-B1E0-A89B005FD98D}" type="presOf" srcId="{755B3F4A-A524-4806-B5F7-DEF14528C57A}" destId="{25B0F9CC-7F5F-44BA-8AE7-45C36AF41454}" srcOrd="0" destOrd="0" presId="urn:microsoft.com/office/officeart/2005/8/layout/hierarchy3"/>
    <dgm:cxn modelId="{C29EFC18-DD99-451F-A113-3683CC7F3DCB}" type="presOf" srcId="{538F7217-D873-43C8-A51B-72E313A05BB0}" destId="{601D9513-511E-4CDA-AE6C-E34442993873}" srcOrd="0" destOrd="0" presId="urn:microsoft.com/office/officeart/2005/8/layout/hierarchy3"/>
    <dgm:cxn modelId="{B0D52D01-E22B-4278-A660-5BA3FD4BD2BF}" type="presOf" srcId="{A53430E6-9916-4354-B446-56FBD0CB5E20}" destId="{10B78BF2-0696-4B46-A33E-1E3C8EE7BF36}" srcOrd="0" destOrd="0" presId="urn:microsoft.com/office/officeart/2005/8/layout/hierarchy3"/>
    <dgm:cxn modelId="{5BA833B3-F62A-453F-9977-2D02BEA76CB2}" srcId="{AF8C3EA7-3C48-4C40-BC2E-48744D658BCB}" destId="{893BD87D-D4F1-44BD-96A2-06967AE46BCA}" srcOrd="4" destOrd="0" parTransId="{0E5DD8DD-C455-47D8-9E91-BCE877DED1EC}" sibTransId="{74E40BEB-203A-460C-9D7F-B7A57A70740C}"/>
    <dgm:cxn modelId="{614EAE15-FDA6-4C3D-9770-0ED9A4E78D90}" type="presOf" srcId="{11AF08D1-0EFC-4558-8C3C-264671C0035C}" destId="{5D0FE568-1831-42FA-B53B-3DB1806D4AC3}" srcOrd="0" destOrd="0" presId="urn:microsoft.com/office/officeart/2005/8/layout/hierarchy3"/>
    <dgm:cxn modelId="{922C7746-56A1-4849-B58A-1C85B3010CFF}" srcId="{AF8C3EA7-3C48-4C40-BC2E-48744D658BCB}" destId="{E135FCCD-ECE3-45D6-A43C-CDC58D5B015E}" srcOrd="6" destOrd="0" parTransId="{5A548034-C660-4A3F-BE7F-39540A924FA6}" sibTransId="{F9603CD4-7666-4D37-A28E-557A5E87E2DB}"/>
    <dgm:cxn modelId="{94342B1B-CDB9-44D9-90D9-7769906E505A}" type="presOf" srcId="{51B66178-53F7-40B9-A781-FAEAD8543856}" destId="{9689CC70-ACEB-43C0-B7A7-D240616A7062}" srcOrd="0" destOrd="0" presId="urn:microsoft.com/office/officeart/2005/8/layout/hierarchy3"/>
    <dgm:cxn modelId="{26BCCF51-3060-4BC1-B0AA-2082FF012B5C}" type="presOf" srcId="{C9E0D72E-7EB0-436F-8FFB-448AA99A14F8}" destId="{A82F62C7-34DC-4370-8A0A-31DE08A065A0}" srcOrd="0" destOrd="0" presId="urn:microsoft.com/office/officeart/2005/8/layout/hierarchy3"/>
    <dgm:cxn modelId="{390C07C9-1955-482C-AD1D-7B74A92DBC87}" type="presOf" srcId="{95354290-ED54-427C-A89A-6E04D5A1D6CC}" destId="{58670E52-E85F-4C94-B1D4-97A74020D11B}" srcOrd="0" destOrd="0" presId="urn:microsoft.com/office/officeart/2005/8/layout/hierarchy3"/>
    <dgm:cxn modelId="{0BA3DDA6-83AA-4E85-926B-E42900C0DF76}" type="presOf" srcId="{5A548034-C660-4A3F-BE7F-39540A924FA6}" destId="{C7EF507F-0110-4CFF-B63A-CFD0EC0D067B}" srcOrd="0" destOrd="0" presId="urn:microsoft.com/office/officeart/2005/8/layout/hierarchy3"/>
    <dgm:cxn modelId="{FE7EE0A2-9DAD-4B30-8922-BD1E1FD4092B}" type="presOf" srcId="{7018B2DD-4136-4B4E-8C32-07B1C8163006}" destId="{C6CD28E9-3DEA-4D46-8DA5-90917FA9C4D9}" srcOrd="0" destOrd="0" presId="urn:microsoft.com/office/officeart/2005/8/layout/hierarchy3"/>
    <dgm:cxn modelId="{AB8F3758-A358-48F4-8C49-5C13F74B04B2}" type="presOf" srcId="{18CA274E-D60B-4D72-A2D0-76A6DBC9E98D}" destId="{5ECA3F32-AAFA-4939-882A-AA6A35F7DFBB}" srcOrd="0" destOrd="0" presId="urn:microsoft.com/office/officeart/2005/8/layout/hierarchy3"/>
    <dgm:cxn modelId="{F077476E-183C-4977-817B-E398B4D8D023}" type="presOf" srcId="{18CA274E-D60B-4D72-A2D0-76A6DBC9E98D}" destId="{E645E732-7054-4208-A186-AE8328557439}" srcOrd="1" destOrd="0" presId="urn:microsoft.com/office/officeart/2005/8/layout/hierarchy3"/>
    <dgm:cxn modelId="{9AB962CE-F81C-4B91-A5E2-724B061DA0CA}" type="presOf" srcId="{4FCF3860-FAED-42E9-83A3-AA6CCFA867D3}" destId="{A32B60E9-E9A3-428A-B3D0-3F7BFB2CA88E}" srcOrd="0" destOrd="0" presId="urn:microsoft.com/office/officeart/2005/8/layout/hierarchy3"/>
    <dgm:cxn modelId="{C3ABC85A-0D5C-44B3-8A9A-8AF29C19860E}" type="presOf" srcId="{E135FCCD-ECE3-45D6-A43C-CDC58D5B015E}" destId="{DBE53203-509E-495D-86CA-65FAF38F324C}" srcOrd="0" destOrd="0" presId="urn:microsoft.com/office/officeart/2005/8/layout/hierarchy3"/>
    <dgm:cxn modelId="{9AE16E81-D93A-4295-B3A4-EFB1C94063BE}" type="presOf" srcId="{98AF7948-6626-4A01-AAE3-00868741A6B8}" destId="{AE114C5D-E8FF-4541-B8CD-08B6B2FCD211}" srcOrd="0" destOrd="0" presId="urn:microsoft.com/office/officeart/2005/8/layout/hierarchy3"/>
    <dgm:cxn modelId="{8207D7ED-A427-465E-87A2-780D593B75F9}" type="presOf" srcId="{893BD87D-D4F1-44BD-96A2-06967AE46BCA}" destId="{0F9C8868-7124-4987-A940-FA5CCC433D8D}" srcOrd="0" destOrd="0" presId="urn:microsoft.com/office/officeart/2005/8/layout/hierarchy3"/>
    <dgm:cxn modelId="{2BDD002A-681F-4DE4-96A4-3F28DD19F446}" srcId="{AF8C3EA7-3C48-4C40-BC2E-48744D658BCB}" destId="{95354290-ED54-427C-A89A-6E04D5A1D6CC}" srcOrd="3" destOrd="0" parTransId="{BF6E03F0-076B-410D-8573-D429D620C49F}" sibTransId="{2AE5B46E-107C-4FA0-A7E5-5D70D062E516}"/>
    <dgm:cxn modelId="{F6DA2098-E819-41F6-9653-D3BADBB02358}" type="presOf" srcId="{AF8C3EA7-3C48-4C40-BC2E-48744D658BCB}" destId="{48F5447B-B348-458C-9690-C485B4E218E0}" srcOrd="1" destOrd="0" presId="urn:microsoft.com/office/officeart/2005/8/layout/hierarchy3"/>
    <dgm:cxn modelId="{C4ED3CAC-780B-4352-8FE2-5AA2019A3FB2}" type="presOf" srcId="{27789D9D-F25A-4FBB-87F1-D1A2E46DBB3C}" destId="{A5F1E8FE-B8ED-43C2-89CC-0D52A328D53E}" srcOrd="0" destOrd="0" presId="urn:microsoft.com/office/officeart/2005/8/layout/hierarchy3"/>
    <dgm:cxn modelId="{C94C62E7-3861-43F2-B196-4FA92AE747E3}" srcId="{AF8C3EA7-3C48-4C40-BC2E-48744D658BCB}" destId="{A1ACDE05-3FC9-400D-ADE1-CA94506078DE}" srcOrd="2" destOrd="0" parTransId="{5C4224C3-155A-40ED-A82F-1C310154C863}" sibTransId="{EDD5B12C-DF1F-448E-888F-527A427C532D}"/>
    <dgm:cxn modelId="{05304E1B-2001-4222-A0CC-D23422FA163A}" srcId="{18CA274E-D60B-4D72-A2D0-76A6DBC9E98D}" destId="{11AF08D1-0EFC-4558-8C3C-264671C0035C}" srcOrd="6" destOrd="0" parTransId="{98AF7948-6626-4A01-AAE3-00868741A6B8}" sibTransId="{1FA30F46-6CD6-4B81-968D-DFBFDB4AC73A}"/>
    <dgm:cxn modelId="{48203CB8-C788-4294-882C-6EED0AD43F54}" type="presOf" srcId="{ACA10793-C4C0-49C2-ADCE-967B3174B0D5}" destId="{38B669BD-9762-416B-8922-2CAA0AC93101}" srcOrd="0" destOrd="0" presId="urn:microsoft.com/office/officeart/2005/8/layout/hierarchy3"/>
    <dgm:cxn modelId="{1BF811D8-5F69-447D-8831-C70F66ADD74B}" srcId="{18CA274E-D60B-4D72-A2D0-76A6DBC9E98D}" destId="{1FA4FFD9-06C5-46DE-8A1E-11427876A73D}" srcOrd="0" destOrd="0" parTransId="{35CD8AD6-3F8D-4CA6-904D-EE19BC51EE2C}" sibTransId="{141FA674-5667-4E9F-996C-DF4FD54970FE}"/>
    <dgm:cxn modelId="{5BFC6716-7A5C-4BF1-B003-111244B8A816}" type="presOf" srcId="{AAC39DFE-D081-4135-BFE4-1158E97B7942}" destId="{DE2DD954-5C3F-4370-A92A-32EF84C6CD14}" srcOrd="0" destOrd="0" presId="urn:microsoft.com/office/officeart/2005/8/layout/hierarchy3"/>
    <dgm:cxn modelId="{AC07DEFF-0D0E-4DBE-B4A0-BB3C58A5DC7A}" type="presParOf" srcId="{601D9513-511E-4CDA-AE6C-E34442993873}" destId="{F72080DB-A87E-4AF4-9B7A-0050FD23C37B}" srcOrd="0" destOrd="0" presId="urn:microsoft.com/office/officeart/2005/8/layout/hierarchy3"/>
    <dgm:cxn modelId="{9BE9051D-B310-45B5-BCC2-CAF23C5355CA}" type="presParOf" srcId="{F72080DB-A87E-4AF4-9B7A-0050FD23C37B}" destId="{EFB7D6BE-DBE3-44B7-A960-6429C56A39F2}" srcOrd="0" destOrd="0" presId="urn:microsoft.com/office/officeart/2005/8/layout/hierarchy3"/>
    <dgm:cxn modelId="{E80D919A-FFC5-485B-B569-E83E8467E181}" type="presParOf" srcId="{EFB7D6BE-DBE3-44B7-A960-6429C56A39F2}" destId="{5ECA3F32-AAFA-4939-882A-AA6A35F7DFBB}" srcOrd="0" destOrd="0" presId="urn:microsoft.com/office/officeart/2005/8/layout/hierarchy3"/>
    <dgm:cxn modelId="{DF4973C7-D7CF-4D50-A7AF-FC13825A8129}" type="presParOf" srcId="{EFB7D6BE-DBE3-44B7-A960-6429C56A39F2}" destId="{E645E732-7054-4208-A186-AE8328557439}" srcOrd="1" destOrd="0" presId="urn:microsoft.com/office/officeart/2005/8/layout/hierarchy3"/>
    <dgm:cxn modelId="{12EA92C8-56EB-4092-97D3-74A863B9DD3C}" type="presParOf" srcId="{F72080DB-A87E-4AF4-9B7A-0050FD23C37B}" destId="{A1816033-4E47-4C2E-9B5B-A54E76A37CA2}" srcOrd="1" destOrd="0" presId="urn:microsoft.com/office/officeart/2005/8/layout/hierarchy3"/>
    <dgm:cxn modelId="{4B5364CD-3799-425A-8B04-B18A872D49A9}" type="presParOf" srcId="{A1816033-4E47-4C2E-9B5B-A54E76A37CA2}" destId="{10651DB8-ACE1-4836-8D6A-A89B26234C87}" srcOrd="0" destOrd="0" presId="urn:microsoft.com/office/officeart/2005/8/layout/hierarchy3"/>
    <dgm:cxn modelId="{468E2270-DC3C-4D95-BB1C-AAD1390309A8}" type="presParOf" srcId="{A1816033-4E47-4C2E-9B5B-A54E76A37CA2}" destId="{E79451B4-FEC7-4938-8A1A-0BF5BD710907}" srcOrd="1" destOrd="0" presId="urn:microsoft.com/office/officeart/2005/8/layout/hierarchy3"/>
    <dgm:cxn modelId="{775B5021-E77D-404F-97BD-0D2A679F618B}" type="presParOf" srcId="{A1816033-4E47-4C2E-9B5B-A54E76A37CA2}" destId="{C6CD28E9-3DEA-4D46-8DA5-90917FA9C4D9}" srcOrd="2" destOrd="0" presId="urn:microsoft.com/office/officeart/2005/8/layout/hierarchy3"/>
    <dgm:cxn modelId="{967AE583-29E4-4073-9DD4-9764E489165A}" type="presParOf" srcId="{A1816033-4E47-4C2E-9B5B-A54E76A37CA2}" destId="{A82F62C7-34DC-4370-8A0A-31DE08A065A0}" srcOrd="3" destOrd="0" presId="urn:microsoft.com/office/officeart/2005/8/layout/hierarchy3"/>
    <dgm:cxn modelId="{3357A319-D83B-4D69-943D-E563E51CB815}" type="presParOf" srcId="{A1816033-4E47-4C2E-9B5B-A54E76A37CA2}" destId="{8B1752CA-4EDC-4349-8D45-A9F978203F34}" srcOrd="4" destOrd="0" presId="urn:microsoft.com/office/officeart/2005/8/layout/hierarchy3"/>
    <dgm:cxn modelId="{3A76F36D-C685-4292-9C6A-AE22F33E0E44}" type="presParOf" srcId="{A1816033-4E47-4C2E-9B5B-A54E76A37CA2}" destId="{C57C7800-B075-4877-96A5-15886618E18E}" srcOrd="5" destOrd="0" presId="urn:microsoft.com/office/officeart/2005/8/layout/hierarchy3"/>
    <dgm:cxn modelId="{BD2B0B31-C18C-4E34-B0DF-2CE527E3DAE3}" type="presParOf" srcId="{A1816033-4E47-4C2E-9B5B-A54E76A37CA2}" destId="{6EE04A84-F31A-4DB4-9609-1052B2A581BF}" srcOrd="6" destOrd="0" presId="urn:microsoft.com/office/officeart/2005/8/layout/hierarchy3"/>
    <dgm:cxn modelId="{10A12DF4-56B5-4502-8211-1850472FA1F8}" type="presParOf" srcId="{A1816033-4E47-4C2E-9B5B-A54E76A37CA2}" destId="{C1693076-FA38-4A6C-A5D3-A9822BD18D80}" srcOrd="7" destOrd="0" presId="urn:microsoft.com/office/officeart/2005/8/layout/hierarchy3"/>
    <dgm:cxn modelId="{F65A8B63-B36E-485C-B731-F5A471C46053}" type="presParOf" srcId="{A1816033-4E47-4C2E-9B5B-A54E76A37CA2}" destId="{9689CC70-ACEB-43C0-B7A7-D240616A7062}" srcOrd="8" destOrd="0" presId="urn:microsoft.com/office/officeart/2005/8/layout/hierarchy3"/>
    <dgm:cxn modelId="{05D280B0-4734-46FB-AC9C-135187E1A155}" type="presParOf" srcId="{A1816033-4E47-4C2E-9B5B-A54E76A37CA2}" destId="{A5F1E8FE-B8ED-43C2-89CC-0D52A328D53E}" srcOrd="9" destOrd="0" presId="urn:microsoft.com/office/officeart/2005/8/layout/hierarchy3"/>
    <dgm:cxn modelId="{9598CD2A-94C4-430B-9430-9B1ED631EC69}" type="presParOf" srcId="{A1816033-4E47-4C2E-9B5B-A54E76A37CA2}" destId="{073DD842-A531-4D90-AAA2-E9CC7976B971}" srcOrd="10" destOrd="0" presId="urn:microsoft.com/office/officeart/2005/8/layout/hierarchy3"/>
    <dgm:cxn modelId="{7B6DA819-EA11-46C6-88F5-7ADA3B39778A}" type="presParOf" srcId="{A1816033-4E47-4C2E-9B5B-A54E76A37CA2}" destId="{10B78BF2-0696-4B46-A33E-1E3C8EE7BF36}" srcOrd="11" destOrd="0" presId="urn:microsoft.com/office/officeart/2005/8/layout/hierarchy3"/>
    <dgm:cxn modelId="{0AD6CBB4-7952-4093-AD66-10115ACB19B7}" type="presParOf" srcId="{A1816033-4E47-4C2E-9B5B-A54E76A37CA2}" destId="{AE114C5D-E8FF-4541-B8CD-08B6B2FCD211}" srcOrd="12" destOrd="0" presId="urn:microsoft.com/office/officeart/2005/8/layout/hierarchy3"/>
    <dgm:cxn modelId="{87E28868-2A07-428A-A4BF-A92CF6522EAC}" type="presParOf" srcId="{A1816033-4E47-4C2E-9B5B-A54E76A37CA2}" destId="{5D0FE568-1831-42FA-B53B-3DB1806D4AC3}" srcOrd="13" destOrd="0" presId="urn:microsoft.com/office/officeart/2005/8/layout/hierarchy3"/>
    <dgm:cxn modelId="{2AA9ACE1-F6BB-42CE-B3CA-0F176423B0A3}" type="presParOf" srcId="{601D9513-511E-4CDA-AE6C-E34442993873}" destId="{4B3D016A-3851-4BEE-BA4E-E43AE035427D}" srcOrd="1" destOrd="0" presId="urn:microsoft.com/office/officeart/2005/8/layout/hierarchy3"/>
    <dgm:cxn modelId="{92F78A65-F915-4CC0-8A4B-EB2EAC008096}" type="presParOf" srcId="{4B3D016A-3851-4BEE-BA4E-E43AE035427D}" destId="{D1417304-26B6-4F4F-9309-4FE2C676DE91}" srcOrd="0" destOrd="0" presId="urn:microsoft.com/office/officeart/2005/8/layout/hierarchy3"/>
    <dgm:cxn modelId="{417C70F1-699D-4F14-ADDE-58CCC2F79A05}" type="presParOf" srcId="{D1417304-26B6-4F4F-9309-4FE2C676DE91}" destId="{AD52A79B-03A3-4201-8114-EC8B700325C5}" srcOrd="0" destOrd="0" presId="urn:microsoft.com/office/officeart/2005/8/layout/hierarchy3"/>
    <dgm:cxn modelId="{A53483EB-6D98-49C9-877A-AFEBDECD068E}" type="presParOf" srcId="{D1417304-26B6-4F4F-9309-4FE2C676DE91}" destId="{48F5447B-B348-458C-9690-C485B4E218E0}" srcOrd="1" destOrd="0" presId="urn:microsoft.com/office/officeart/2005/8/layout/hierarchy3"/>
    <dgm:cxn modelId="{76C23A3B-CF9A-45C2-A238-77FC7B9AD24E}" type="presParOf" srcId="{4B3D016A-3851-4BEE-BA4E-E43AE035427D}" destId="{94DC2EC9-8D33-447D-97D7-9BA140C1B62B}" srcOrd="1" destOrd="0" presId="urn:microsoft.com/office/officeart/2005/8/layout/hierarchy3"/>
    <dgm:cxn modelId="{29EAE678-F0E5-4F15-B6F8-133613487A13}" type="presParOf" srcId="{94DC2EC9-8D33-447D-97D7-9BA140C1B62B}" destId="{A32B60E9-E9A3-428A-B3D0-3F7BFB2CA88E}" srcOrd="0" destOrd="0" presId="urn:microsoft.com/office/officeart/2005/8/layout/hierarchy3"/>
    <dgm:cxn modelId="{F28730BC-7770-4257-B0A5-C191EEFAC945}" type="presParOf" srcId="{94DC2EC9-8D33-447D-97D7-9BA140C1B62B}" destId="{F7580FAF-5387-4D62-9257-3926F56DE3D2}" srcOrd="1" destOrd="0" presId="urn:microsoft.com/office/officeart/2005/8/layout/hierarchy3"/>
    <dgm:cxn modelId="{E7C4B251-ABB2-48F0-B536-CE13E99CBC43}" type="presParOf" srcId="{94DC2EC9-8D33-447D-97D7-9BA140C1B62B}" destId="{44DFBD4D-4D10-4198-B171-7A33676B47FA}" srcOrd="2" destOrd="0" presId="urn:microsoft.com/office/officeart/2005/8/layout/hierarchy3"/>
    <dgm:cxn modelId="{50B2E451-E189-46F2-83B4-952CCF44C0C0}" type="presParOf" srcId="{94DC2EC9-8D33-447D-97D7-9BA140C1B62B}" destId="{234CCEA5-A727-4AA4-9B3F-7B1CB2364D01}" srcOrd="3" destOrd="0" presId="urn:microsoft.com/office/officeart/2005/8/layout/hierarchy3"/>
    <dgm:cxn modelId="{7E540636-0E20-4434-AE32-2D33A2FC73D8}" type="presParOf" srcId="{94DC2EC9-8D33-447D-97D7-9BA140C1B62B}" destId="{CCC80029-398F-4EF9-BA49-08580626DD7B}" srcOrd="4" destOrd="0" presId="urn:microsoft.com/office/officeart/2005/8/layout/hierarchy3"/>
    <dgm:cxn modelId="{9834862F-CA28-497D-AEBA-96E710613247}" type="presParOf" srcId="{94DC2EC9-8D33-447D-97D7-9BA140C1B62B}" destId="{79325CE0-1756-4273-8BD9-CC923BDFB3A6}" srcOrd="5" destOrd="0" presId="urn:microsoft.com/office/officeart/2005/8/layout/hierarchy3"/>
    <dgm:cxn modelId="{E8833DCF-7BE4-466E-AC71-E0E4BA933C83}" type="presParOf" srcId="{94DC2EC9-8D33-447D-97D7-9BA140C1B62B}" destId="{9E01CBF9-F91B-4A05-A990-4295749EC267}" srcOrd="6" destOrd="0" presId="urn:microsoft.com/office/officeart/2005/8/layout/hierarchy3"/>
    <dgm:cxn modelId="{BF7F223B-9510-4488-9A7E-89D3583DB6C0}" type="presParOf" srcId="{94DC2EC9-8D33-447D-97D7-9BA140C1B62B}" destId="{58670E52-E85F-4C94-B1D4-97A74020D11B}" srcOrd="7" destOrd="0" presId="urn:microsoft.com/office/officeart/2005/8/layout/hierarchy3"/>
    <dgm:cxn modelId="{19E054EF-DE5C-4FD4-B6C9-DBE9CD3B766E}" type="presParOf" srcId="{94DC2EC9-8D33-447D-97D7-9BA140C1B62B}" destId="{88F07B17-7658-4DF2-859B-4180E19EB52D}" srcOrd="8" destOrd="0" presId="urn:microsoft.com/office/officeart/2005/8/layout/hierarchy3"/>
    <dgm:cxn modelId="{7EF63A8A-A1BA-47AE-8555-BA6ED0A39688}" type="presParOf" srcId="{94DC2EC9-8D33-447D-97D7-9BA140C1B62B}" destId="{0F9C8868-7124-4987-A940-FA5CCC433D8D}" srcOrd="9" destOrd="0" presId="urn:microsoft.com/office/officeart/2005/8/layout/hierarchy3"/>
    <dgm:cxn modelId="{29CE35B0-DA3B-42CC-82A1-01A93B2ECBD7}" type="presParOf" srcId="{94DC2EC9-8D33-447D-97D7-9BA140C1B62B}" destId="{38B669BD-9762-416B-8922-2CAA0AC93101}" srcOrd="10" destOrd="0" presId="urn:microsoft.com/office/officeart/2005/8/layout/hierarchy3"/>
    <dgm:cxn modelId="{01EFF2AA-48E5-49B3-B276-EB560B82E099}" type="presParOf" srcId="{94DC2EC9-8D33-447D-97D7-9BA140C1B62B}" destId="{7C5780C5-8E54-41CF-A319-61D9D817D8DF}" srcOrd="11" destOrd="0" presId="urn:microsoft.com/office/officeart/2005/8/layout/hierarchy3"/>
    <dgm:cxn modelId="{74C2EF82-DABA-4714-BF7D-D47DD1EADE60}" type="presParOf" srcId="{94DC2EC9-8D33-447D-97D7-9BA140C1B62B}" destId="{C7EF507F-0110-4CFF-B63A-CFD0EC0D067B}" srcOrd="12" destOrd="0" presId="urn:microsoft.com/office/officeart/2005/8/layout/hierarchy3"/>
    <dgm:cxn modelId="{F913B80F-69D2-4B55-B3F8-437B4D7EF9A6}" type="presParOf" srcId="{94DC2EC9-8D33-447D-97D7-9BA140C1B62B}" destId="{DBE53203-509E-495D-86CA-65FAF38F324C}" srcOrd="13" destOrd="0" presId="urn:microsoft.com/office/officeart/2005/8/layout/hierarchy3"/>
    <dgm:cxn modelId="{6DA76770-44F8-4D62-901C-DEE783DAD7DC}" type="presParOf" srcId="{94DC2EC9-8D33-447D-97D7-9BA140C1B62B}" destId="{DE2DD954-5C3F-4370-A92A-32EF84C6CD14}" srcOrd="14" destOrd="0" presId="urn:microsoft.com/office/officeart/2005/8/layout/hierarchy3"/>
    <dgm:cxn modelId="{7A1387D6-6008-4332-ADDD-8140745E85B6}" type="presParOf" srcId="{94DC2EC9-8D33-447D-97D7-9BA140C1B62B}" destId="{25B0F9CC-7F5F-44BA-8AE7-45C36AF41454}" srcOrd="15" destOrd="0" presId="urn:microsoft.com/office/officeart/2005/8/layout/hierarchy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AFF741-A306-4F33-B343-F52F947AA042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38E31BA-51EF-4908-ADED-AAA845F0D247}">
      <dgm:prSet phldrT="[Текст]" custT="1"/>
      <dgm:spPr/>
      <dgm:t>
        <a:bodyPr/>
        <a:lstStyle/>
        <a:p>
          <a:r>
            <a:rPr lang="uk-UA" sz="1600" b="1" dirty="0" smtClean="0"/>
            <a:t>1. </a:t>
          </a:r>
          <a:endParaRPr lang="ru-RU" sz="1600" b="1" dirty="0"/>
        </a:p>
      </dgm:t>
    </dgm:pt>
    <dgm:pt modelId="{922EBD47-E0C6-4560-88FC-E9AEDE5E936F}" type="parTrans" cxnId="{CD7F7755-0B12-4131-8576-BB13517503E1}">
      <dgm:prSet/>
      <dgm:spPr/>
      <dgm:t>
        <a:bodyPr/>
        <a:lstStyle/>
        <a:p>
          <a:endParaRPr lang="ru-RU"/>
        </a:p>
      </dgm:t>
    </dgm:pt>
    <dgm:pt modelId="{3C778F21-19F5-4E55-8FED-40F7CA525F3C}" type="sibTrans" cxnId="{CD7F7755-0B12-4131-8576-BB13517503E1}">
      <dgm:prSet/>
      <dgm:spPr/>
      <dgm:t>
        <a:bodyPr/>
        <a:lstStyle/>
        <a:p>
          <a:endParaRPr lang="ru-RU"/>
        </a:p>
      </dgm:t>
    </dgm:pt>
    <dgm:pt modelId="{87020AE9-BDAF-4F07-BBE3-69E3DE04BD15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Практичне ознайомлення дітей із граматичними формами рідної мови </a:t>
          </a:r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частини мови; рід, число, відмінок; дієвідміна тощо</a:t>
          </a:r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).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DA277DB-BAFF-4C9B-841D-892A8129D4A0}" type="parTrans" cxnId="{A58A403B-A45B-40D5-B5BD-8DA8A3BBDCF2}">
      <dgm:prSet/>
      <dgm:spPr/>
      <dgm:t>
        <a:bodyPr/>
        <a:lstStyle/>
        <a:p>
          <a:endParaRPr lang="ru-RU"/>
        </a:p>
      </dgm:t>
    </dgm:pt>
    <dgm:pt modelId="{6F8E3D5F-CC02-4198-9F3D-C50D5DB2A2FD}" type="sibTrans" cxnId="{A58A403B-A45B-40D5-B5BD-8DA8A3BBDCF2}">
      <dgm:prSet/>
      <dgm:spPr/>
      <dgm:t>
        <a:bodyPr/>
        <a:lstStyle/>
        <a:p>
          <a:endParaRPr lang="ru-RU"/>
        </a:p>
      </dgm:t>
    </dgm:pt>
    <dgm:pt modelId="{BD86B13B-6955-4A59-99B5-8BBBF90EC725}">
      <dgm:prSet phldrT="[Текст]" custT="1"/>
      <dgm:spPr/>
      <dgm:t>
        <a:bodyPr/>
        <a:lstStyle/>
        <a:p>
          <a:r>
            <a:rPr lang="uk-UA" sz="1600" b="1" dirty="0" smtClean="0"/>
            <a:t>2</a:t>
          </a:r>
          <a:r>
            <a:rPr lang="uk-UA" sz="1600" dirty="0" smtClean="0"/>
            <a:t>.</a:t>
          </a:r>
          <a:endParaRPr lang="ru-RU" sz="1600" dirty="0"/>
        </a:p>
      </dgm:t>
    </dgm:pt>
    <dgm:pt modelId="{0E2D48EE-3E28-430F-B26F-97D0E4F0EA70}" type="parTrans" cxnId="{2F2AFD37-81E2-41F2-BD1F-94916560F687}">
      <dgm:prSet/>
      <dgm:spPr/>
      <dgm:t>
        <a:bodyPr/>
        <a:lstStyle/>
        <a:p>
          <a:endParaRPr lang="ru-RU"/>
        </a:p>
      </dgm:t>
    </dgm:pt>
    <dgm:pt modelId="{C05E7055-8CCB-4FF4-9DB4-343865990133}" type="sibTrans" cxnId="{2F2AFD37-81E2-41F2-BD1F-94916560F687}">
      <dgm:prSet/>
      <dgm:spPr/>
      <dgm:t>
        <a:bodyPr/>
        <a:lstStyle/>
        <a:p>
          <a:endParaRPr lang="ru-RU"/>
        </a:p>
      </dgm:t>
    </dgm:pt>
    <dgm:pt modelId="{0E6230AC-EBFE-4B98-ADAF-83BDBF32538B}">
      <dgm:prSet phldrT="[Текст]" custT="1"/>
      <dgm:spPr/>
      <dgm:t>
        <a:bodyPr/>
        <a:lstStyle/>
        <a:p>
          <a:r>
            <a:rPr lang="uk-UA" sz="1600" b="1" dirty="0" smtClean="0"/>
            <a:t>3.</a:t>
          </a:r>
          <a:endParaRPr lang="ru-RU" sz="1600" b="1" dirty="0"/>
        </a:p>
      </dgm:t>
    </dgm:pt>
    <dgm:pt modelId="{2F83C957-9234-409A-95BB-AF6071E02318}" type="parTrans" cxnId="{B6E01812-A987-4A33-93AA-C44A73830B61}">
      <dgm:prSet/>
      <dgm:spPr/>
      <dgm:t>
        <a:bodyPr/>
        <a:lstStyle/>
        <a:p>
          <a:endParaRPr lang="ru-RU"/>
        </a:p>
      </dgm:t>
    </dgm:pt>
    <dgm:pt modelId="{506EC7A0-B714-4AE4-B5C0-B5B7FA51A578}" type="sibTrans" cxnId="{B6E01812-A987-4A33-93AA-C44A73830B61}">
      <dgm:prSet/>
      <dgm:spPr/>
      <dgm:t>
        <a:bodyPr/>
        <a:lstStyle/>
        <a:p>
          <a:endParaRPr lang="ru-RU"/>
        </a:p>
      </dgm:t>
    </dgm:pt>
    <dgm:pt modelId="{CAAAD45D-906F-4366-A1BB-5093E6123F89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Удосконалення синтаксичного боку мовлення (правильна побудова різних типів речень): </a:t>
          </a:r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зі сполучниками та сполучними словами; з однорідними членами; прямою мовою.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47673E2-1819-4FE6-9954-0E8786DB77F3}" type="parTrans" cxnId="{3F7CAED2-37D2-4D7C-B8AA-D22E8D556D19}">
      <dgm:prSet/>
      <dgm:spPr/>
      <dgm:t>
        <a:bodyPr/>
        <a:lstStyle/>
        <a:p>
          <a:endParaRPr lang="ru-RU"/>
        </a:p>
      </dgm:t>
    </dgm:pt>
    <dgm:pt modelId="{9F656E3E-DC8A-4DCB-9EE8-D31E6C86D1B2}" type="sibTrans" cxnId="{3F7CAED2-37D2-4D7C-B8AA-D22E8D556D19}">
      <dgm:prSet/>
      <dgm:spPr/>
      <dgm:t>
        <a:bodyPr/>
        <a:lstStyle/>
        <a:p>
          <a:endParaRPr lang="ru-RU"/>
        </a:p>
      </dgm:t>
    </dgm:pt>
    <dgm:pt modelId="{DBA36506-23F4-4CBB-9312-997B24006ADD}">
      <dgm:prSet custT="1"/>
      <dgm:spPr/>
      <dgm:t>
        <a:bodyPr/>
        <a:lstStyle/>
        <a:p>
          <a:r>
            <a:rPr lang="uk-UA" sz="1600" b="1" dirty="0" smtClean="0">
              <a:latin typeface="+mj-lt"/>
              <a:cs typeface="Times New Roman" pitchFamily="18" charset="0"/>
            </a:rPr>
            <a:t>5.</a:t>
          </a:r>
          <a:endParaRPr lang="ru-RU" sz="1600" b="1" dirty="0">
            <a:latin typeface="+mj-lt"/>
            <a:cs typeface="Times New Roman" pitchFamily="18" charset="0"/>
          </a:endParaRPr>
        </a:p>
      </dgm:t>
    </dgm:pt>
    <dgm:pt modelId="{2EAF93FB-67B2-41AA-8FF1-4DC6D0DAC41C}" type="parTrans" cxnId="{B4E71862-DDB4-46DF-B4BA-C937E5D8CD7E}">
      <dgm:prSet/>
      <dgm:spPr/>
      <dgm:t>
        <a:bodyPr/>
        <a:lstStyle/>
        <a:p>
          <a:endParaRPr lang="ru-RU"/>
        </a:p>
      </dgm:t>
    </dgm:pt>
    <dgm:pt modelId="{03784C2C-A9E2-40F8-B76C-F5052B1E6022}" type="sibTrans" cxnId="{B4E71862-DDB4-46DF-B4BA-C937E5D8CD7E}">
      <dgm:prSet/>
      <dgm:spPr/>
      <dgm:t>
        <a:bodyPr/>
        <a:lstStyle/>
        <a:p>
          <a:endParaRPr lang="ru-RU"/>
        </a:p>
      </dgm:t>
    </dgm:pt>
    <dgm:pt modelId="{09870995-7E9B-4D9D-BE93-D32FFDB0D871}">
      <dgm:prSet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Засвоєння правильної словозміни слів (</a:t>
          </a:r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відмінкові закінчення; узгодження слів у реченні; чергування звуків в основі слів; невідмінювані слова; зміна наголосів тощо</a:t>
          </a: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).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3470834-2333-4A5F-9322-3BB728F723CD}" type="parTrans" cxnId="{E8B9A719-F35C-42D2-B432-E49F24F7111D}">
      <dgm:prSet/>
      <dgm:spPr/>
      <dgm:t>
        <a:bodyPr/>
        <a:lstStyle/>
        <a:p>
          <a:endParaRPr lang="ru-RU"/>
        </a:p>
      </dgm:t>
    </dgm:pt>
    <dgm:pt modelId="{0417102B-BE4C-4838-AD19-04D1D39A2F88}" type="sibTrans" cxnId="{E8B9A719-F35C-42D2-B432-E49F24F7111D}">
      <dgm:prSet/>
      <dgm:spPr/>
      <dgm:t>
        <a:bodyPr/>
        <a:lstStyle/>
        <a:p>
          <a:endParaRPr lang="ru-RU"/>
        </a:p>
      </dgm:t>
    </dgm:pt>
    <dgm:pt modelId="{88F52477-6CD8-4A1E-AA6C-01A81F967D98}">
      <dgm:prSet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Формування граматичного чуття мови  (</a:t>
          </a:r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чуття помилок, начатків самоаналізу, самокорекції, самоконтролю та взаємоконтролю мовлення</a:t>
          </a: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).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dgm:t>
    </dgm:pt>
    <dgm:pt modelId="{6B2B6B01-9B8D-4A45-BC40-251D7033C8C4}" type="sibTrans" cxnId="{45040EEC-93D6-4117-B9A0-24BBA5D64A84}">
      <dgm:prSet/>
      <dgm:spPr/>
      <dgm:t>
        <a:bodyPr/>
        <a:lstStyle/>
        <a:p>
          <a:endParaRPr lang="ru-RU"/>
        </a:p>
      </dgm:t>
    </dgm:pt>
    <dgm:pt modelId="{1492EA87-BBEF-49EC-984D-7147B810658E}" type="parTrans" cxnId="{45040EEC-93D6-4117-B9A0-24BBA5D64A84}">
      <dgm:prSet/>
      <dgm:spPr/>
      <dgm:t>
        <a:bodyPr/>
        <a:lstStyle/>
        <a:p>
          <a:endParaRPr lang="ru-RU"/>
        </a:p>
      </dgm:t>
    </dgm:pt>
    <dgm:pt modelId="{57CA0BE1-8ECF-4F75-A427-637824D2C357}">
      <dgm:prSet phldrT="[Текст]" custT="1"/>
      <dgm:spPr/>
      <dgm:t>
        <a:bodyPr/>
        <a:lstStyle/>
        <a:p>
          <a:r>
            <a:rPr lang="uk-UA" sz="1600" b="1" dirty="0" smtClean="0"/>
            <a:t>4.</a:t>
          </a:r>
          <a:endParaRPr lang="ru-RU" sz="1600" b="1" dirty="0"/>
        </a:p>
      </dgm:t>
    </dgm:pt>
    <dgm:pt modelId="{A4B8FE24-AA3D-4102-8B47-DBBA3801E8DD}" type="parTrans" cxnId="{DD2613FF-CDD3-4E97-92F9-BC04BEB3F928}">
      <dgm:prSet/>
      <dgm:spPr/>
    </dgm:pt>
    <dgm:pt modelId="{997C6AB7-AA4E-4A02-BD0A-B70345335313}" type="sibTrans" cxnId="{DD2613FF-CDD3-4E97-92F9-BC04BEB3F928}">
      <dgm:prSet/>
      <dgm:spPr/>
    </dgm:pt>
    <dgm:pt modelId="{3F7DA99D-AFC4-4274-BE96-A341D6197BB1}">
      <dgm:prSet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Засвоєння основних способів словотворення української мови (</a:t>
          </a:r>
          <a:r>
            <a:rPr lang="uk-UA" sz="1400" b="1" i="1" dirty="0" smtClean="0">
              <a:latin typeface="Times New Roman" pitchFamily="18" charset="0"/>
              <a:cs typeface="Times New Roman" pitchFamily="18" charset="0"/>
            </a:rPr>
            <a:t>суфіксальний, префіксальний тощо</a:t>
          </a: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).</a:t>
          </a:r>
          <a:endParaRPr lang="ru-RU" sz="1600" dirty="0"/>
        </a:p>
      </dgm:t>
    </dgm:pt>
    <dgm:pt modelId="{25494A42-D925-48E6-8B91-BDC6FC5713C1}" type="parTrans" cxnId="{32F5FD76-47B2-41CC-8B6C-EDA7453B949A}">
      <dgm:prSet/>
      <dgm:spPr/>
    </dgm:pt>
    <dgm:pt modelId="{04F8F3CF-0CD6-4594-BC15-6BC78A1349F2}" type="sibTrans" cxnId="{32F5FD76-47B2-41CC-8B6C-EDA7453B949A}">
      <dgm:prSet/>
      <dgm:spPr/>
    </dgm:pt>
    <dgm:pt modelId="{F6982FD7-70C1-4206-8421-9F2A0BD5A43A}" type="pres">
      <dgm:prSet presAssocID="{F0AFF741-A306-4F33-B343-F52F947AA0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FDFFB2-3DD8-4781-ADBF-0B7E51E5C13E}" type="pres">
      <dgm:prSet presAssocID="{038E31BA-51EF-4908-ADED-AAA845F0D247}" presName="composite" presStyleCnt="0"/>
      <dgm:spPr/>
      <dgm:t>
        <a:bodyPr/>
        <a:lstStyle/>
        <a:p>
          <a:endParaRPr lang="ru-RU"/>
        </a:p>
      </dgm:t>
    </dgm:pt>
    <dgm:pt modelId="{22A6147E-0147-4A0C-BBC0-8097EEAFB591}" type="pres">
      <dgm:prSet presAssocID="{038E31BA-51EF-4908-ADED-AAA845F0D24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CD62C-052B-43D4-B2B5-BDDF48455AAC}" type="pres">
      <dgm:prSet presAssocID="{038E31BA-51EF-4908-ADED-AAA845F0D24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3C69C-F01D-4DC7-BA47-2DDE1AED2189}" type="pres">
      <dgm:prSet presAssocID="{3C778F21-19F5-4E55-8FED-40F7CA525F3C}" presName="sp" presStyleCnt="0"/>
      <dgm:spPr/>
      <dgm:t>
        <a:bodyPr/>
        <a:lstStyle/>
        <a:p>
          <a:endParaRPr lang="ru-RU"/>
        </a:p>
      </dgm:t>
    </dgm:pt>
    <dgm:pt modelId="{EEA76239-F24C-43B6-B78E-6D481F878D63}" type="pres">
      <dgm:prSet presAssocID="{BD86B13B-6955-4A59-99B5-8BBBF90EC725}" presName="composite" presStyleCnt="0"/>
      <dgm:spPr/>
      <dgm:t>
        <a:bodyPr/>
        <a:lstStyle/>
        <a:p>
          <a:endParaRPr lang="ru-RU"/>
        </a:p>
      </dgm:t>
    </dgm:pt>
    <dgm:pt modelId="{15C8F8A0-5B5D-4C5B-BD6B-5AF672B3955C}" type="pres">
      <dgm:prSet presAssocID="{BD86B13B-6955-4A59-99B5-8BBBF90EC72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05821-DFB7-42BC-A2C9-F2671A9A8785}" type="pres">
      <dgm:prSet presAssocID="{BD86B13B-6955-4A59-99B5-8BBBF90EC72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DCE75-AD5A-4967-9256-F96531C40955}" type="pres">
      <dgm:prSet presAssocID="{C05E7055-8CCB-4FF4-9DB4-343865990133}" presName="sp" presStyleCnt="0"/>
      <dgm:spPr/>
      <dgm:t>
        <a:bodyPr/>
        <a:lstStyle/>
        <a:p>
          <a:endParaRPr lang="ru-RU"/>
        </a:p>
      </dgm:t>
    </dgm:pt>
    <dgm:pt modelId="{9F0F1114-E39A-4F94-B9A2-514CC059EF0A}" type="pres">
      <dgm:prSet presAssocID="{0E6230AC-EBFE-4B98-ADAF-83BDBF32538B}" presName="composite" presStyleCnt="0"/>
      <dgm:spPr/>
      <dgm:t>
        <a:bodyPr/>
        <a:lstStyle/>
        <a:p>
          <a:endParaRPr lang="ru-RU"/>
        </a:p>
      </dgm:t>
    </dgm:pt>
    <dgm:pt modelId="{B4349D55-AB3B-434B-A3D0-C31C0B535774}" type="pres">
      <dgm:prSet presAssocID="{0E6230AC-EBFE-4B98-ADAF-83BDBF32538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03084-61BC-4C3C-BAC8-827F97B0A821}" type="pres">
      <dgm:prSet presAssocID="{0E6230AC-EBFE-4B98-ADAF-83BDBF32538B}" presName="descendantText" presStyleLbl="alignAcc1" presStyleIdx="2" presStyleCnt="5" custLinFactNeighborX="-170" custLinFactNeighborY="9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A221E-522E-430C-B0D5-D074F866B6C9}" type="pres">
      <dgm:prSet presAssocID="{506EC7A0-B714-4AE4-B5C0-B5B7FA51A578}" presName="sp" presStyleCnt="0"/>
      <dgm:spPr/>
      <dgm:t>
        <a:bodyPr/>
        <a:lstStyle/>
        <a:p>
          <a:endParaRPr lang="ru-RU"/>
        </a:p>
      </dgm:t>
    </dgm:pt>
    <dgm:pt modelId="{97DE8C3B-6F3F-41F1-89EF-2C46EF3DF1D4}" type="pres">
      <dgm:prSet presAssocID="{57CA0BE1-8ECF-4F75-A427-637824D2C357}" presName="composite" presStyleCnt="0"/>
      <dgm:spPr/>
      <dgm:t>
        <a:bodyPr/>
        <a:lstStyle/>
        <a:p>
          <a:endParaRPr lang="ru-RU"/>
        </a:p>
      </dgm:t>
    </dgm:pt>
    <dgm:pt modelId="{782B4C52-CFBD-48FD-A56B-F3FFF0BDFF4A}" type="pres">
      <dgm:prSet presAssocID="{57CA0BE1-8ECF-4F75-A427-637824D2C35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558E6-1933-455E-AB1B-7F46E1C9889D}" type="pres">
      <dgm:prSet presAssocID="{57CA0BE1-8ECF-4F75-A427-637824D2C35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F88E1-B7C8-4F62-8A05-06121ACE16EC}" type="pres">
      <dgm:prSet presAssocID="{997C6AB7-AA4E-4A02-BD0A-B70345335313}" presName="sp" presStyleCnt="0"/>
      <dgm:spPr/>
      <dgm:t>
        <a:bodyPr/>
        <a:lstStyle/>
        <a:p>
          <a:endParaRPr lang="ru-RU"/>
        </a:p>
      </dgm:t>
    </dgm:pt>
    <dgm:pt modelId="{CA2768CF-B34D-4F08-A0D5-108EA9A21574}" type="pres">
      <dgm:prSet presAssocID="{DBA36506-23F4-4CBB-9312-997B24006ADD}" presName="composite" presStyleCnt="0"/>
      <dgm:spPr/>
      <dgm:t>
        <a:bodyPr/>
        <a:lstStyle/>
        <a:p>
          <a:endParaRPr lang="ru-RU"/>
        </a:p>
      </dgm:t>
    </dgm:pt>
    <dgm:pt modelId="{E09A1031-C5F1-4A4A-9EC3-4FFFDDFB93A2}" type="pres">
      <dgm:prSet presAssocID="{DBA36506-23F4-4CBB-9312-997B24006AD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FC53F-7593-4BB5-9377-13A095B7A3D7}" type="pres">
      <dgm:prSet presAssocID="{DBA36506-23F4-4CBB-9312-997B24006AD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E01812-A987-4A33-93AA-C44A73830B61}" srcId="{F0AFF741-A306-4F33-B343-F52F947AA042}" destId="{0E6230AC-EBFE-4B98-ADAF-83BDBF32538B}" srcOrd="2" destOrd="0" parTransId="{2F83C957-9234-409A-95BB-AF6071E02318}" sibTransId="{506EC7A0-B714-4AE4-B5C0-B5B7FA51A578}"/>
    <dgm:cxn modelId="{A58A403B-A45B-40D5-B5BD-8DA8A3BBDCF2}" srcId="{038E31BA-51EF-4908-ADED-AAA845F0D247}" destId="{87020AE9-BDAF-4F07-BBE3-69E3DE04BD15}" srcOrd="0" destOrd="0" parTransId="{ADA277DB-BAFF-4C9B-841D-892A8129D4A0}" sibTransId="{6F8E3D5F-CC02-4198-9F3D-C50D5DB2A2FD}"/>
    <dgm:cxn modelId="{55110656-AC80-4E1F-B3F9-9DF17602AAFF}" type="presOf" srcId="{0E6230AC-EBFE-4B98-ADAF-83BDBF32538B}" destId="{B4349D55-AB3B-434B-A3D0-C31C0B535774}" srcOrd="0" destOrd="0" presId="urn:microsoft.com/office/officeart/2005/8/layout/chevron2"/>
    <dgm:cxn modelId="{2F2AFD37-81E2-41F2-BD1F-94916560F687}" srcId="{F0AFF741-A306-4F33-B343-F52F947AA042}" destId="{BD86B13B-6955-4A59-99B5-8BBBF90EC725}" srcOrd="1" destOrd="0" parTransId="{0E2D48EE-3E28-430F-B26F-97D0E4F0EA70}" sibTransId="{C05E7055-8CCB-4FF4-9DB4-343865990133}"/>
    <dgm:cxn modelId="{B3FF82FF-4085-4559-90C1-47C5C71BDE62}" type="presOf" srcId="{038E31BA-51EF-4908-ADED-AAA845F0D247}" destId="{22A6147E-0147-4A0C-BBC0-8097EEAFB591}" srcOrd="0" destOrd="0" presId="urn:microsoft.com/office/officeart/2005/8/layout/chevron2"/>
    <dgm:cxn modelId="{CD7F7755-0B12-4131-8576-BB13517503E1}" srcId="{F0AFF741-A306-4F33-B343-F52F947AA042}" destId="{038E31BA-51EF-4908-ADED-AAA845F0D247}" srcOrd="0" destOrd="0" parTransId="{922EBD47-E0C6-4560-88FC-E9AEDE5E936F}" sibTransId="{3C778F21-19F5-4E55-8FED-40F7CA525F3C}"/>
    <dgm:cxn modelId="{32F5FD76-47B2-41CC-8B6C-EDA7453B949A}" srcId="{0E6230AC-EBFE-4B98-ADAF-83BDBF32538B}" destId="{3F7DA99D-AFC4-4274-BE96-A341D6197BB1}" srcOrd="0" destOrd="0" parTransId="{25494A42-D925-48E6-8B91-BDC6FC5713C1}" sibTransId="{04F8F3CF-0CD6-4594-BC15-6BC78A1349F2}"/>
    <dgm:cxn modelId="{DD2613FF-CDD3-4E97-92F9-BC04BEB3F928}" srcId="{F0AFF741-A306-4F33-B343-F52F947AA042}" destId="{57CA0BE1-8ECF-4F75-A427-637824D2C357}" srcOrd="3" destOrd="0" parTransId="{A4B8FE24-AA3D-4102-8B47-DBBA3801E8DD}" sibTransId="{997C6AB7-AA4E-4A02-BD0A-B70345335313}"/>
    <dgm:cxn modelId="{0F43DBF7-65F5-4417-B14C-7CE913DDEE08}" type="presOf" srcId="{88F52477-6CD8-4A1E-AA6C-01A81F967D98}" destId="{0BAFC53F-7593-4BB5-9377-13A095B7A3D7}" srcOrd="0" destOrd="0" presId="urn:microsoft.com/office/officeart/2005/8/layout/chevron2"/>
    <dgm:cxn modelId="{87F17784-FCCE-4CB8-A2E9-9E932DE9F841}" type="presOf" srcId="{F0AFF741-A306-4F33-B343-F52F947AA042}" destId="{F6982FD7-70C1-4206-8421-9F2A0BD5A43A}" srcOrd="0" destOrd="0" presId="urn:microsoft.com/office/officeart/2005/8/layout/chevron2"/>
    <dgm:cxn modelId="{21BF10D8-4BE8-4B6B-839B-416943DE083F}" type="presOf" srcId="{3F7DA99D-AFC4-4274-BE96-A341D6197BB1}" destId="{B9003084-61BC-4C3C-BAC8-827F97B0A821}" srcOrd="0" destOrd="0" presId="urn:microsoft.com/office/officeart/2005/8/layout/chevron2"/>
    <dgm:cxn modelId="{3F7CAED2-37D2-4D7C-B8AA-D22E8D556D19}" srcId="{57CA0BE1-8ECF-4F75-A427-637824D2C357}" destId="{CAAAD45D-906F-4366-A1BB-5093E6123F89}" srcOrd="0" destOrd="0" parTransId="{147673E2-1819-4FE6-9954-0E8786DB77F3}" sibTransId="{9F656E3E-DC8A-4DCB-9EE8-D31E6C86D1B2}"/>
    <dgm:cxn modelId="{D5C36D13-6160-402E-9918-085B52B82E5C}" type="presOf" srcId="{DBA36506-23F4-4CBB-9312-997B24006ADD}" destId="{E09A1031-C5F1-4A4A-9EC3-4FFFDDFB93A2}" srcOrd="0" destOrd="0" presId="urn:microsoft.com/office/officeart/2005/8/layout/chevron2"/>
    <dgm:cxn modelId="{B4E71862-DDB4-46DF-B4BA-C937E5D8CD7E}" srcId="{F0AFF741-A306-4F33-B343-F52F947AA042}" destId="{DBA36506-23F4-4CBB-9312-997B24006ADD}" srcOrd="4" destOrd="0" parTransId="{2EAF93FB-67B2-41AA-8FF1-4DC6D0DAC41C}" sibTransId="{03784C2C-A9E2-40F8-B76C-F5052B1E6022}"/>
    <dgm:cxn modelId="{59DC77B4-B172-4E11-82D9-D15996E58AF9}" type="presOf" srcId="{CAAAD45D-906F-4366-A1BB-5093E6123F89}" destId="{B4B558E6-1933-455E-AB1B-7F46E1C9889D}" srcOrd="0" destOrd="0" presId="urn:microsoft.com/office/officeart/2005/8/layout/chevron2"/>
    <dgm:cxn modelId="{45040EEC-93D6-4117-B9A0-24BBA5D64A84}" srcId="{DBA36506-23F4-4CBB-9312-997B24006ADD}" destId="{88F52477-6CD8-4A1E-AA6C-01A81F967D98}" srcOrd="0" destOrd="0" parTransId="{1492EA87-BBEF-49EC-984D-7147B810658E}" sibTransId="{6B2B6B01-9B8D-4A45-BC40-251D7033C8C4}"/>
    <dgm:cxn modelId="{48C1F9C1-77BB-46DB-B9EB-6DB3277742DE}" type="presOf" srcId="{BD86B13B-6955-4A59-99B5-8BBBF90EC725}" destId="{15C8F8A0-5B5D-4C5B-BD6B-5AF672B3955C}" srcOrd="0" destOrd="0" presId="urn:microsoft.com/office/officeart/2005/8/layout/chevron2"/>
    <dgm:cxn modelId="{E8B9A719-F35C-42D2-B432-E49F24F7111D}" srcId="{BD86B13B-6955-4A59-99B5-8BBBF90EC725}" destId="{09870995-7E9B-4D9D-BE93-D32FFDB0D871}" srcOrd="0" destOrd="0" parTransId="{53470834-2333-4A5F-9322-3BB728F723CD}" sibTransId="{0417102B-BE4C-4838-AD19-04D1D39A2F88}"/>
    <dgm:cxn modelId="{9253142F-F238-4295-9A7D-C0D974CACDCC}" type="presOf" srcId="{87020AE9-BDAF-4F07-BBE3-69E3DE04BD15}" destId="{1D5CD62C-052B-43D4-B2B5-BDDF48455AAC}" srcOrd="0" destOrd="0" presId="urn:microsoft.com/office/officeart/2005/8/layout/chevron2"/>
    <dgm:cxn modelId="{86F4199F-8498-4D7A-81F1-40B12ED01E87}" type="presOf" srcId="{57CA0BE1-8ECF-4F75-A427-637824D2C357}" destId="{782B4C52-CFBD-48FD-A56B-F3FFF0BDFF4A}" srcOrd="0" destOrd="0" presId="urn:microsoft.com/office/officeart/2005/8/layout/chevron2"/>
    <dgm:cxn modelId="{6AED2E2A-7CA1-4036-8F19-B8324E072925}" type="presOf" srcId="{09870995-7E9B-4D9D-BE93-D32FFDB0D871}" destId="{9A305821-DFB7-42BC-A2C9-F2671A9A8785}" srcOrd="0" destOrd="0" presId="urn:microsoft.com/office/officeart/2005/8/layout/chevron2"/>
    <dgm:cxn modelId="{BC25DC7C-CBB4-4187-9B2C-558D32ECB912}" type="presParOf" srcId="{F6982FD7-70C1-4206-8421-9F2A0BD5A43A}" destId="{41FDFFB2-3DD8-4781-ADBF-0B7E51E5C13E}" srcOrd="0" destOrd="0" presId="urn:microsoft.com/office/officeart/2005/8/layout/chevron2"/>
    <dgm:cxn modelId="{49ACE93F-0E4F-4D03-9067-16A59A09A585}" type="presParOf" srcId="{41FDFFB2-3DD8-4781-ADBF-0B7E51E5C13E}" destId="{22A6147E-0147-4A0C-BBC0-8097EEAFB591}" srcOrd="0" destOrd="0" presId="urn:microsoft.com/office/officeart/2005/8/layout/chevron2"/>
    <dgm:cxn modelId="{BACD5839-2358-48B4-BB86-D45E07AA95E6}" type="presParOf" srcId="{41FDFFB2-3DD8-4781-ADBF-0B7E51E5C13E}" destId="{1D5CD62C-052B-43D4-B2B5-BDDF48455AAC}" srcOrd="1" destOrd="0" presId="urn:microsoft.com/office/officeart/2005/8/layout/chevron2"/>
    <dgm:cxn modelId="{873510B2-1D14-4DF5-B76B-A97EDCBA2341}" type="presParOf" srcId="{F6982FD7-70C1-4206-8421-9F2A0BD5A43A}" destId="{D113C69C-F01D-4DC7-BA47-2DDE1AED2189}" srcOrd="1" destOrd="0" presId="urn:microsoft.com/office/officeart/2005/8/layout/chevron2"/>
    <dgm:cxn modelId="{52B197B5-EC62-4837-AF2F-088095B80161}" type="presParOf" srcId="{F6982FD7-70C1-4206-8421-9F2A0BD5A43A}" destId="{EEA76239-F24C-43B6-B78E-6D481F878D63}" srcOrd="2" destOrd="0" presId="urn:microsoft.com/office/officeart/2005/8/layout/chevron2"/>
    <dgm:cxn modelId="{AC02F243-1372-42C7-BE3D-874779AB6832}" type="presParOf" srcId="{EEA76239-F24C-43B6-B78E-6D481F878D63}" destId="{15C8F8A0-5B5D-4C5B-BD6B-5AF672B3955C}" srcOrd="0" destOrd="0" presId="urn:microsoft.com/office/officeart/2005/8/layout/chevron2"/>
    <dgm:cxn modelId="{CB8D8DDF-F3DC-468A-8990-E94806B5CB2D}" type="presParOf" srcId="{EEA76239-F24C-43B6-B78E-6D481F878D63}" destId="{9A305821-DFB7-42BC-A2C9-F2671A9A8785}" srcOrd="1" destOrd="0" presId="urn:microsoft.com/office/officeart/2005/8/layout/chevron2"/>
    <dgm:cxn modelId="{2EAA893E-8213-401B-9FE4-3B9B9DDD0718}" type="presParOf" srcId="{F6982FD7-70C1-4206-8421-9F2A0BD5A43A}" destId="{697DCE75-AD5A-4967-9256-F96531C40955}" srcOrd="3" destOrd="0" presId="urn:microsoft.com/office/officeart/2005/8/layout/chevron2"/>
    <dgm:cxn modelId="{3EFC3138-0871-4D67-8476-4B79C6E5ABEE}" type="presParOf" srcId="{F6982FD7-70C1-4206-8421-9F2A0BD5A43A}" destId="{9F0F1114-E39A-4F94-B9A2-514CC059EF0A}" srcOrd="4" destOrd="0" presId="urn:microsoft.com/office/officeart/2005/8/layout/chevron2"/>
    <dgm:cxn modelId="{24406356-FD5B-44AA-AAD8-8FC5187C3BC2}" type="presParOf" srcId="{9F0F1114-E39A-4F94-B9A2-514CC059EF0A}" destId="{B4349D55-AB3B-434B-A3D0-C31C0B535774}" srcOrd="0" destOrd="0" presId="urn:microsoft.com/office/officeart/2005/8/layout/chevron2"/>
    <dgm:cxn modelId="{2F2409DD-1451-477E-8F77-9CADCB3C593D}" type="presParOf" srcId="{9F0F1114-E39A-4F94-B9A2-514CC059EF0A}" destId="{B9003084-61BC-4C3C-BAC8-827F97B0A821}" srcOrd="1" destOrd="0" presId="urn:microsoft.com/office/officeart/2005/8/layout/chevron2"/>
    <dgm:cxn modelId="{588A7F3B-726F-4CD9-BB57-3CEDB2894BE8}" type="presParOf" srcId="{F6982FD7-70C1-4206-8421-9F2A0BD5A43A}" destId="{796A221E-522E-430C-B0D5-D074F866B6C9}" srcOrd="5" destOrd="0" presId="urn:microsoft.com/office/officeart/2005/8/layout/chevron2"/>
    <dgm:cxn modelId="{426A9DD0-AF91-4BED-B0C6-8368787A85C0}" type="presParOf" srcId="{F6982FD7-70C1-4206-8421-9F2A0BD5A43A}" destId="{97DE8C3B-6F3F-41F1-89EF-2C46EF3DF1D4}" srcOrd="6" destOrd="0" presId="urn:microsoft.com/office/officeart/2005/8/layout/chevron2"/>
    <dgm:cxn modelId="{8CB31A92-291D-4125-B732-3DC81231EC0C}" type="presParOf" srcId="{97DE8C3B-6F3F-41F1-89EF-2C46EF3DF1D4}" destId="{782B4C52-CFBD-48FD-A56B-F3FFF0BDFF4A}" srcOrd="0" destOrd="0" presId="urn:microsoft.com/office/officeart/2005/8/layout/chevron2"/>
    <dgm:cxn modelId="{901AB98B-CA2E-47D3-8A7E-E8DDF63324AF}" type="presParOf" srcId="{97DE8C3B-6F3F-41F1-89EF-2C46EF3DF1D4}" destId="{B4B558E6-1933-455E-AB1B-7F46E1C9889D}" srcOrd="1" destOrd="0" presId="urn:microsoft.com/office/officeart/2005/8/layout/chevron2"/>
    <dgm:cxn modelId="{F75189F9-1A88-41F9-A916-6FD596C42B86}" type="presParOf" srcId="{F6982FD7-70C1-4206-8421-9F2A0BD5A43A}" destId="{940F88E1-B7C8-4F62-8A05-06121ACE16EC}" srcOrd="7" destOrd="0" presId="urn:microsoft.com/office/officeart/2005/8/layout/chevron2"/>
    <dgm:cxn modelId="{21EBB084-4B38-483A-A210-3E461CCFE1D2}" type="presParOf" srcId="{F6982FD7-70C1-4206-8421-9F2A0BD5A43A}" destId="{CA2768CF-B34D-4F08-A0D5-108EA9A21574}" srcOrd="8" destOrd="0" presId="urn:microsoft.com/office/officeart/2005/8/layout/chevron2"/>
    <dgm:cxn modelId="{91832E42-FC8A-4C94-805E-D05507364975}" type="presParOf" srcId="{CA2768CF-B34D-4F08-A0D5-108EA9A21574}" destId="{E09A1031-C5F1-4A4A-9EC3-4FFFDDFB93A2}" srcOrd="0" destOrd="0" presId="urn:microsoft.com/office/officeart/2005/8/layout/chevron2"/>
    <dgm:cxn modelId="{163C09DF-A5AF-4E90-837B-BF0F4FB5CC0D}" type="presParOf" srcId="{CA2768CF-B34D-4F08-A0D5-108EA9A21574}" destId="{0BAFC53F-7593-4BB5-9377-13A095B7A3D7}" srcOrd="1" destOrd="0" presId="urn:microsoft.com/office/officeart/2005/8/layout/chevron2"/>
  </dgm:cxnLst>
  <dgm:bg>
    <a:noFill/>
  </dgm:bg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8F7217-D873-43C8-A51B-72E313A05BB0}" type="doc">
      <dgm:prSet loTypeId="urn:microsoft.com/office/officeart/2005/8/layout/hierarchy3" loCatId="hierarchy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8CA274E-D60B-4D72-A2D0-76A6DBC9E98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b="1" dirty="0" smtClean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rPr>
            <a:t>Методи</a:t>
          </a:r>
          <a:endParaRPr lang="ru-RU" sz="2800" b="1" dirty="0">
            <a:solidFill>
              <a:srgbClr val="0070C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45F77D80-27F2-4EBC-BEF3-5708B8B30511}" type="parTrans" cxnId="{7B2B6D31-B92E-423B-B19E-A2DB1A6365A4}">
      <dgm:prSet/>
      <dgm:spPr/>
      <dgm:t>
        <a:bodyPr/>
        <a:lstStyle/>
        <a:p>
          <a:endParaRPr lang="ru-RU"/>
        </a:p>
      </dgm:t>
    </dgm:pt>
    <dgm:pt modelId="{3FC3BB9A-314B-411B-8CCE-B71A4AAC2F2C}" type="sibTrans" cxnId="{7B2B6D31-B92E-423B-B19E-A2DB1A6365A4}">
      <dgm:prSet/>
      <dgm:spPr/>
      <dgm:t>
        <a:bodyPr/>
        <a:lstStyle/>
        <a:p>
          <a:endParaRPr lang="ru-RU"/>
        </a:p>
      </dgm:t>
    </dgm:pt>
    <dgm:pt modelId="{1FA4FFD9-06C5-46DE-8A1E-11427876A73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Дидактичні ігри з граматики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5CD8AD6-3F8D-4CA6-904D-EE19BC51EE2C}" type="parTrans" cxnId="{1BF811D8-5F69-447D-8831-C70F66ADD74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41FA674-5667-4E9F-996C-DF4FD54970FE}" type="sibTrans" cxnId="{1BF811D8-5F69-447D-8831-C70F66ADD74B}">
      <dgm:prSet/>
      <dgm:spPr/>
      <dgm:t>
        <a:bodyPr/>
        <a:lstStyle/>
        <a:p>
          <a:endParaRPr lang="ru-RU"/>
        </a:p>
      </dgm:t>
    </dgm:pt>
    <dgm:pt modelId="{C9E0D72E-7EB0-436F-8FFB-448AA99A14F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Дидактичні вправи (граматичні)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018B2DD-4136-4B4E-8C32-07B1C8163006}" type="parTrans" cxnId="{0FA35E89-968A-4CB2-96B9-DC57BF98C39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E766EC9-7DEE-45A1-8CD1-EC6985BD8613}" type="sibTrans" cxnId="{0FA35E89-968A-4CB2-96B9-DC57BF98C394}">
      <dgm:prSet/>
      <dgm:spPr/>
      <dgm:t>
        <a:bodyPr/>
        <a:lstStyle/>
        <a:p>
          <a:endParaRPr lang="ru-RU"/>
        </a:p>
      </dgm:t>
    </dgm:pt>
    <dgm:pt modelId="{AF8C3EA7-3C48-4C40-BC2E-48744D658BC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b="1" dirty="0" smtClean="0">
              <a:solidFill>
                <a:srgbClr val="0070C0"/>
              </a:solidFill>
              <a:latin typeface="Monotype Corsiva" pitchFamily="66" charset="0"/>
              <a:cs typeface="Times New Roman" pitchFamily="18" charset="0"/>
            </a:rPr>
            <a:t>Прийоми</a:t>
          </a:r>
          <a:endParaRPr lang="ru-RU" sz="2800" b="1" dirty="0">
            <a:solidFill>
              <a:srgbClr val="0070C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C6EE78FB-7498-4335-88C4-EAB11AC55D87}" type="parTrans" cxnId="{01168A9C-8B4D-4F8D-970F-7999AD2A550E}">
      <dgm:prSet/>
      <dgm:spPr/>
      <dgm:t>
        <a:bodyPr/>
        <a:lstStyle/>
        <a:p>
          <a:endParaRPr lang="ru-RU"/>
        </a:p>
      </dgm:t>
    </dgm:pt>
    <dgm:pt modelId="{FD95BE46-7C28-49DC-A27A-9FB1A2DDE72C}" type="sibTrans" cxnId="{01168A9C-8B4D-4F8D-970F-7999AD2A550E}">
      <dgm:prSet/>
      <dgm:spPr/>
      <dgm:t>
        <a:bodyPr/>
        <a:lstStyle/>
        <a:p>
          <a:endParaRPr lang="ru-RU"/>
        </a:p>
      </dgm:t>
    </dgm:pt>
    <dgm:pt modelId="{BDAD8A68-2D44-4088-89F4-0E591EE620D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Мовленнєвий зразок вихователя (</a:t>
          </a:r>
          <a:r>
            <a:rPr lang="uk-UA" sz="1400" b="0" i="1" dirty="0" smtClean="0">
              <a:latin typeface="Times New Roman" pitchFamily="18" charset="0"/>
              <a:cs typeface="Times New Roman" pitchFamily="18" charset="0"/>
            </a:rPr>
            <a:t>для наслідування дітьми</a:t>
          </a: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FCF3860-FAED-42E9-83A3-AA6CCFA867D3}" type="parTrans" cxnId="{1ACE2E87-7778-444D-8E23-8E39735FC70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0681A6F-98C2-4D49-8998-1AC6A906D37A}" type="sibTrans" cxnId="{1ACE2E87-7778-444D-8E23-8E39735FC70B}">
      <dgm:prSet/>
      <dgm:spPr/>
      <dgm:t>
        <a:bodyPr/>
        <a:lstStyle/>
        <a:p>
          <a:endParaRPr lang="ru-RU"/>
        </a:p>
      </dgm:t>
    </dgm:pt>
    <dgm:pt modelId="{50A16334-5F35-4F80-A30C-BF5D7984B5E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Розповіді вихователя (</a:t>
          </a:r>
          <a:r>
            <a:rPr lang="uk-UA" sz="1400" b="0" i="1" dirty="0" smtClean="0">
              <a:latin typeface="Times New Roman" pitchFamily="18" charset="0"/>
              <a:cs typeface="Times New Roman" pitchFamily="18" charset="0"/>
            </a:rPr>
            <a:t>зі словами, в яких діти допускають помилки: вухо, піаніно, кіно, какао, пюре…</a:t>
          </a:r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)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E418B07-C8AA-42AE-8CA8-433A5EB930DE}" type="parTrans" cxnId="{B2AB0AB3-806D-4966-99DB-0D0EC9DE112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26D498B-7746-4B0A-952A-10CCD1496952}" type="sibTrans" cxnId="{B2AB0AB3-806D-4966-99DB-0D0EC9DE112B}">
      <dgm:prSet/>
      <dgm:spPr/>
      <dgm:t>
        <a:bodyPr/>
        <a:lstStyle/>
        <a:p>
          <a:endParaRPr lang="ru-RU"/>
        </a:p>
      </dgm:t>
    </dgm:pt>
    <dgm:pt modelId="{A1ACDE05-3FC9-400D-ADE1-CA94506078D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Повторення, домовляння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C4224C3-155A-40ED-A82F-1C310154C863}" type="parTrans" cxnId="{C94C62E7-3861-43F2-B196-4FA92AE747E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DD5B12C-DF1F-448E-888F-527A427C532D}" type="sibTrans" cxnId="{C94C62E7-3861-43F2-B196-4FA92AE747E3}">
      <dgm:prSet/>
      <dgm:spPr/>
      <dgm:t>
        <a:bodyPr/>
        <a:lstStyle/>
        <a:p>
          <a:endParaRPr lang="ru-RU"/>
        </a:p>
      </dgm:t>
    </dgm:pt>
    <dgm:pt modelId="{893BD87D-D4F1-44BD-96A2-06967AE46BC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Порівняння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E5DD8DD-C455-47D8-9E91-BCE877DED1EC}" type="parTrans" cxnId="{5BA833B3-F62A-453F-9977-2D02BEA76CB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4E40BEB-203A-460C-9D7F-B7A57A70740C}" type="sibTrans" cxnId="{5BA833B3-F62A-453F-9977-2D02BEA76CB2}">
      <dgm:prSet/>
      <dgm:spPr/>
      <dgm:t>
        <a:bodyPr/>
        <a:lstStyle/>
        <a:p>
          <a:endParaRPr lang="ru-RU"/>
        </a:p>
      </dgm:t>
    </dgm:pt>
    <dgm:pt modelId="{EC64EFEC-556D-40CD-B23A-2DD7CA6811C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Ігрові ситуації, заохочення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CA10793-C4C0-49C2-ADCE-967B3174B0D5}" type="parTrans" cxnId="{CD1EEAC4-BEAB-4F95-85B8-1C3447CCE8A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19DF17D-B285-42C4-B468-53F2AB4FED2E}" type="sibTrans" cxnId="{CD1EEAC4-BEAB-4F95-85B8-1C3447CCE8A2}">
      <dgm:prSet/>
      <dgm:spPr/>
      <dgm:t>
        <a:bodyPr/>
        <a:lstStyle/>
        <a:p>
          <a:endParaRPr lang="ru-RU"/>
        </a:p>
      </dgm:t>
    </dgm:pt>
    <dgm:pt modelId="{18644612-9E1A-4C71-92EE-08D020995E2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Запитання та відповіді дітей за малюнками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968D1756-E636-4861-A9D2-1A976B64C3F0}" type="parTrans" cxnId="{17518B31-EF86-4E4E-926B-75B21CA28D9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5A58A1B-8457-4DCC-BD97-ED121A493680}" type="sibTrans" cxnId="{17518B31-EF86-4E4E-926B-75B21CA28D9C}">
      <dgm:prSet/>
      <dgm:spPr/>
      <dgm:t>
        <a:bodyPr/>
        <a:lstStyle/>
        <a:p>
          <a:endParaRPr lang="ru-RU"/>
        </a:p>
      </dgm:t>
    </dgm:pt>
    <dgm:pt modelId="{497C34B8-4CD7-4601-99CA-B8C6F57D59E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Самостійне складання розповідей дітьми (</a:t>
          </a:r>
          <a:r>
            <a:rPr lang="uk-UA" sz="1400" b="0" i="1" dirty="0" smtClean="0">
              <a:latin typeface="Times New Roman" pitchFamily="18" charset="0"/>
              <a:cs typeface="Times New Roman" pitchFamily="18" charset="0"/>
            </a:rPr>
            <a:t>із використанням групи слів на тему, запропоновану вихователем)</a:t>
          </a:r>
          <a:endParaRPr lang="ru-RU" sz="1600" b="0" i="1" dirty="0">
            <a:latin typeface="Times New Roman" pitchFamily="18" charset="0"/>
            <a:cs typeface="Times New Roman" pitchFamily="18" charset="0"/>
          </a:endParaRPr>
        </a:p>
      </dgm:t>
    </dgm:pt>
    <dgm:pt modelId="{F7FDC765-DAEC-485A-9930-E2172CB1847C}" type="parTrans" cxnId="{132D44B8-A7FB-4861-98E1-DAA56D31793B}">
      <dgm:prSet/>
      <dgm:spPr/>
      <dgm:t>
        <a:bodyPr/>
        <a:lstStyle/>
        <a:p>
          <a:endParaRPr lang="ru-RU"/>
        </a:p>
      </dgm:t>
    </dgm:pt>
    <dgm:pt modelId="{DF07435A-F3F4-4B55-A971-F6CC1A5BE337}" type="sibTrans" cxnId="{132D44B8-A7FB-4861-98E1-DAA56D31793B}">
      <dgm:prSet/>
      <dgm:spPr/>
      <dgm:t>
        <a:bodyPr/>
        <a:lstStyle/>
        <a:p>
          <a:endParaRPr lang="ru-RU"/>
        </a:p>
      </dgm:t>
    </dgm:pt>
    <dgm:pt modelId="{F3900DE2-F6F7-4E51-9B54-0DCAD5D3095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Заперечення, навмисна помилка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B16D01B-3173-4609-8DEF-C813DE5F1FDF}" type="parTrans" cxnId="{C628E4DB-4B34-4FDB-9BF2-2C5C977C4A53}">
      <dgm:prSet/>
      <dgm:spPr/>
      <dgm:t>
        <a:bodyPr/>
        <a:lstStyle/>
        <a:p>
          <a:endParaRPr lang="ru-RU"/>
        </a:p>
      </dgm:t>
    </dgm:pt>
    <dgm:pt modelId="{63874887-FC2A-42C7-BC4F-0E08D737D0F4}" type="sibTrans" cxnId="{C628E4DB-4B34-4FDB-9BF2-2C5C977C4A53}">
      <dgm:prSet/>
      <dgm:spPr/>
      <dgm:t>
        <a:bodyPr/>
        <a:lstStyle/>
        <a:p>
          <a:endParaRPr lang="ru-RU"/>
        </a:p>
      </dgm:t>
    </dgm:pt>
    <dgm:pt modelId="{601D9513-511E-4CDA-AE6C-E34442993873}" type="pres">
      <dgm:prSet presAssocID="{538F7217-D873-43C8-A51B-72E313A05B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72080DB-A87E-4AF4-9B7A-0050FD23C37B}" type="pres">
      <dgm:prSet presAssocID="{18CA274E-D60B-4D72-A2D0-76A6DBC9E98D}" presName="root" presStyleCnt="0"/>
      <dgm:spPr/>
    </dgm:pt>
    <dgm:pt modelId="{EFB7D6BE-DBE3-44B7-A960-6429C56A39F2}" type="pres">
      <dgm:prSet presAssocID="{18CA274E-D60B-4D72-A2D0-76A6DBC9E98D}" presName="rootComposite" presStyleCnt="0"/>
      <dgm:spPr/>
    </dgm:pt>
    <dgm:pt modelId="{5ECA3F32-AAFA-4939-882A-AA6A35F7DFBB}" type="pres">
      <dgm:prSet presAssocID="{18CA274E-D60B-4D72-A2D0-76A6DBC9E98D}" presName="rootText" presStyleLbl="node1" presStyleIdx="0" presStyleCnt="2" custScaleX="230636"/>
      <dgm:spPr/>
      <dgm:t>
        <a:bodyPr/>
        <a:lstStyle/>
        <a:p>
          <a:endParaRPr lang="ru-RU"/>
        </a:p>
      </dgm:t>
    </dgm:pt>
    <dgm:pt modelId="{E645E732-7054-4208-A186-AE8328557439}" type="pres">
      <dgm:prSet presAssocID="{18CA274E-D60B-4D72-A2D0-76A6DBC9E98D}" presName="rootConnector" presStyleLbl="node1" presStyleIdx="0" presStyleCnt="2"/>
      <dgm:spPr/>
      <dgm:t>
        <a:bodyPr/>
        <a:lstStyle/>
        <a:p>
          <a:endParaRPr lang="ru-RU"/>
        </a:p>
      </dgm:t>
    </dgm:pt>
    <dgm:pt modelId="{A1816033-4E47-4C2E-9B5B-A54E76A37CA2}" type="pres">
      <dgm:prSet presAssocID="{18CA274E-D60B-4D72-A2D0-76A6DBC9E98D}" presName="childShape" presStyleCnt="0"/>
      <dgm:spPr/>
    </dgm:pt>
    <dgm:pt modelId="{10651DB8-ACE1-4836-8D6A-A89B26234C87}" type="pres">
      <dgm:prSet presAssocID="{35CD8AD6-3F8D-4CA6-904D-EE19BC51EE2C}" presName="Name13" presStyleLbl="parChTrans1D2" presStyleIdx="0" presStyleCnt="10" custSzX="286895"/>
      <dgm:spPr/>
      <dgm:t>
        <a:bodyPr/>
        <a:lstStyle/>
        <a:p>
          <a:endParaRPr lang="ru-RU"/>
        </a:p>
      </dgm:t>
    </dgm:pt>
    <dgm:pt modelId="{E79451B4-FEC7-4938-8A1A-0BF5BD710907}" type="pres">
      <dgm:prSet presAssocID="{1FA4FFD9-06C5-46DE-8A1E-11427876A73D}" presName="childText" presStyleLbl="bgAcc1" presStyleIdx="0" presStyleCnt="10" custScaleX="314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D28E9-3DEA-4D46-8DA5-90917FA9C4D9}" type="pres">
      <dgm:prSet presAssocID="{7018B2DD-4136-4B4E-8C32-07B1C8163006}" presName="Name13" presStyleLbl="parChTrans1D2" presStyleIdx="1" presStyleCnt="10" custSzX="286895"/>
      <dgm:spPr/>
      <dgm:t>
        <a:bodyPr/>
        <a:lstStyle/>
        <a:p>
          <a:endParaRPr lang="ru-RU"/>
        </a:p>
      </dgm:t>
    </dgm:pt>
    <dgm:pt modelId="{A82F62C7-34DC-4370-8A0A-31DE08A065A0}" type="pres">
      <dgm:prSet presAssocID="{C9E0D72E-7EB0-436F-8FFB-448AA99A14F8}" presName="childText" presStyleLbl="bgAcc1" presStyleIdx="1" presStyleCnt="10" custScaleX="319170" custLinFactNeighborX="-24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04A84-F31A-4DB4-9609-1052B2A581BF}" type="pres">
      <dgm:prSet presAssocID="{2E418B07-C8AA-42AE-8CA8-433A5EB930DE}" presName="Name13" presStyleLbl="parChTrans1D2" presStyleIdx="2" presStyleCnt="10" custSzX="286895"/>
      <dgm:spPr/>
      <dgm:t>
        <a:bodyPr/>
        <a:lstStyle/>
        <a:p>
          <a:endParaRPr lang="ru-RU"/>
        </a:p>
      </dgm:t>
    </dgm:pt>
    <dgm:pt modelId="{C1693076-FA38-4A6C-A5D3-A9822BD18D80}" type="pres">
      <dgm:prSet presAssocID="{50A16334-5F35-4F80-A30C-BF5D7984B5E5}" presName="childText" presStyleLbl="bgAcc1" presStyleIdx="2" presStyleCnt="10" custScaleX="313393" custScaleY="114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A36C4-2593-42D1-9778-37E74D058AB4}" type="pres">
      <dgm:prSet presAssocID="{F7FDC765-DAEC-485A-9930-E2172CB1847C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EED8CC0E-4DEC-458F-AAB5-C490A2F8FBA0}" type="pres">
      <dgm:prSet presAssocID="{497C34B8-4CD7-4601-99CA-B8C6F57D59E3}" presName="childText" presStyleLbl="bgAcc1" presStyleIdx="3" presStyleCnt="10" custScaleX="314326" custScaleY="131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D016A-3851-4BEE-BA4E-E43AE035427D}" type="pres">
      <dgm:prSet presAssocID="{AF8C3EA7-3C48-4C40-BC2E-48744D658BCB}" presName="root" presStyleCnt="0"/>
      <dgm:spPr/>
    </dgm:pt>
    <dgm:pt modelId="{D1417304-26B6-4F4F-9309-4FE2C676DE91}" type="pres">
      <dgm:prSet presAssocID="{AF8C3EA7-3C48-4C40-BC2E-48744D658BCB}" presName="rootComposite" presStyleCnt="0"/>
      <dgm:spPr/>
    </dgm:pt>
    <dgm:pt modelId="{AD52A79B-03A3-4201-8114-EC8B700325C5}" type="pres">
      <dgm:prSet presAssocID="{AF8C3EA7-3C48-4C40-BC2E-48744D658BCB}" presName="rootText" presStyleLbl="node1" presStyleIdx="1" presStyleCnt="2" custScaleX="230636"/>
      <dgm:spPr/>
      <dgm:t>
        <a:bodyPr/>
        <a:lstStyle/>
        <a:p>
          <a:endParaRPr lang="ru-RU"/>
        </a:p>
      </dgm:t>
    </dgm:pt>
    <dgm:pt modelId="{48F5447B-B348-458C-9690-C485B4E218E0}" type="pres">
      <dgm:prSet presAssocID="{AF8C3EA7-3C48-4C40-BC2E-48744D658BCB}" presName="rootConnector" presStyleLbl="node1" presStyleIdx="1" presStyleCnt="2"/>
      <dgm:spPr/>
      <dgm:t>
        <a:bodyPr/>
        <a:lstStyle/>
        <a:p>
          <a:endParaRPr lang="ru-RU"/>
        </a:p>
      </dgm:t>
    </dgm:pt>
    <dgm:pt modelId="{94DC2EC9-8D33-447D-97D7-9BA140C1B62B}" type="pres">
      <dgm:prSet presAssocID="{AF8C3EA7-3C48-4C40-BC2E-48744D658BCB}" presName="childShape" presStyleCnt="0"/>
      <dgm:spPr/>
    </dgm:pt>
    <dgm:pt modelId="{A32B60E9-E9A3-428A-B3D0-3F7BFB2CA88E}" type="pres">
      <dgm:prSet presAssocID="{4FCF3860-FAED-42E9-83A3-AA6CCFA867D3}" presName="Name13" presStyleLbl="parChTrans1D2" presStyleIdx="4" presStyleCnt="10" custSzX="286895"/>
      <dgm:spPr/>
      <dgm:t>
        <a:bodyPr/>
        <a:lstStyle/>
        <a:p>
          <a:endParaRPr lang="ru-RU"/>
        </a:p>
      </dgm:t>
    </dgm:pt>
    <dgm:pt modelId="{F7580FAF-5387-4D62-9257-3926F56DE3D2}" type="pres">
      <dgm:prSet presAssocID="{BDAD8A68-2D44-4088-89F4-0E591EE620D1}" presName="childText" presStyleLbl="bgAcc1" presStyleIdx="4" presStyleCnt="10" custScaleX="318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FBD4D-4D10-4198-B171-7A33676B47FA}" type="pres">
      <dgm:prSet presAssocID="{968D1756-E636-4861-A9D2-1A976B64C3F0}" presName="Name13" presStyleLbl="parChTrans1D2" presStyleIdx="5" presStyleCnt="10" custSzX="286895"/>
      <dgm:spPr/>
      <dgm:t>
        <a:bodyPr/>
        <a:lstStyle/>
        <a:p>
          <a:endParaRPr lang="ru-RU"/>
        </a:p>
      </dgm:t>
    </dgm:pt>
    <dgm:pt modelId="{234CCEA5-A727-4AA4-9B3F-7B1CB2364D01}" type="pres">
      <dgm:prSet presAssocID="{18644612-9E1A-4C71-92EE-08D020995E29}" presName="childText" presStyleLbl="bgAcc1" presStyleIdx="5" presStyleCnt="10" custScaleX="315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80029-398F-4EF9-BA49-08580626DD7B}" type="pres">
      <dgm:prSet presAssocID="{5C4224C3-155A-40ED-A82F-1C310154C863}" presName="Name13" presStyleLbl="parChTrans1D2" presStyleIdx="6" presStyleCnt="10" custSzX="286895"/>
      <dgm:spPr/>
      <dgm:t>
        <a:bodyPr/>
        <a:lstStyle/>
        <a:p>
          <a:endParaRPr lang="ru-RU"/>
        </a:p>
      </dgm:t>
    </dgm:pt>
    <dgm:pt modelId="{79325CE0-1756-4273-8BD9-CC923BDFB3A6}" type="pres">
      <dgm:prSet presAssocID="{A1ACDE05-3FC9-400D-ADE1-CA94506078DE}" presName="childText" presStyleLbl="bgAcc1" presStyleIdx="6" presStyleCnt="10" custScaleX="315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07B17-7658-4DF2-859B-4180E19EB52D}" type="pres">
      <dgm:prSet presAssocID="{0E5DD8DD-C455-47D8-9E91-BCE877DED1EC}" presName="Name13" presStyleLbl="parChTrans1D2" presStyleIdx="7" presStyleCnt="10" custSzX="286895"/>
      <dgm:spPr/>
      <dgm:t>
        <a:bodyPr/>
        <a:lstStyle/>
        <a:p>
          <a:endParaRPr lang="ru-RU"/>
        </a:p>
      </dgm:t>
    </dgm:pt>
    <dgm:pt modelId="{0F9C8868-7124-4987-A940-FA5CCC433D8D}" type="pres">
      <dgm:prSet presAssocID="{893BD87D-D4F1-44BD-96A2-06967AE46BCA}" presName="childText" presStyleLbl="bgAcc1" presStyleIdx="7" presStyleCnt="10" custScaleX="315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669BD-9762-416B-8922-2CAA0AC93101}" type="pres">
      <dgm:prSet presAssocID="{ACA10793-C4C0-49C2-ADCE-967B3174B0D5}" presName="Name13" presStyleLbl="parChTrans1D2" presStyleIdx="8" presStyleCnt="10" custSzX="286895"/>
      <dgm:spPr/>
      <dgm:t>
        <a:bodyPr/>
        <a:lstStyle/>
        <a:p>
          <a:endParaRPr lang="ru-RU"/>
        </a:p>
      </dgm:t>
    </dgm:pt>
    <dgm:pt modelId="{7C5780C5-8E54-41CF-A319-61D9D817D8DF}" type="pres">
      <dgm:prSet presAssocID="{EC64EFEC-556D-40CD-B23A-2DD7CA6811C0}" presName="childText" presStyleLbl="bgAcc1" presStyleIdx="8" presStyleCnt="10" custScaleX="315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256D4-98D1-46D9-B96D-8047DB0643BB}" type="pres">
      <dgm:prSet presAssocID="{8B16D01B-3173-4609-8DEF-C813DE5F1FDF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C647004D-4326-4F70-8CB4-27BA3DF12CBE}" type="pres">
      <dgm:prSet presAssocID="{F3900DE2-F6F7-4E51-9B54-0DCAD5D3095C}" presName="childText" presStyleLbl="bgAcc1" presStyleIdx="9" presStyleCnt="10" custScaleX="309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2DB6D-C340-4365-9176-CF5DA4E4DF22}" type="presOf" srcId="{AF8C3EA7-3C48-4C40-BC2E-48744D658BCB}" destId="{48F5447B-B348-458C-9690-C485B4E218E0}" srcOrd="1" destOrd="0" presId="urn:microsoft.com/office/officeart/2005/8/layout/hierarchy3"/>
    <dgm:cxn modelId="{01168A9C-8B4D-4F8D-970F-7999AD2A550E}" srcId="{538F7217-D873-43C8-A51B-72E313A05BB0}" destId="{AF8C3EA7-3C48-4C40-BC2E-48744D658BCB}" srcOrd="1" destOrd="0" parTransId="{C6EE78FB-7498-4335-88C4-EAB11AC55D87}" sibTransId="{FD95BE46-7C28-49DC-A27A-9FB1A2DDE72C}"/>
    <dgm:cxn modelId="{0FA35E89-968A-4CB2-96B9-DC57BF98C394}" srcId="{18CA274E-D60B-4D72-A2D0-76A6DBC9E98D}" destId="{C9E0D72E-7EB0-436F-8FFB-448AA99A14F8}" srcOrd="1" destOrd="0" parTransId="{7018B2DD-4136-4B4E-8C32-07B1C8163006}" sibTransId="{BE766EC9-7DEE-45A1-8CD1-EC6985BD8613}"/>
    <dgm:cxn modelId="{06FEB884-77B7-486E-B09A-51AF5FDD39EE}" type="presOf" srcId="{7018B2DD-4136-4B4E-8C32-07B1C8163006}" destId="{C6CD28E9-3DEA-4D46-8DA5-90917FA9C4D9}" srcOrd="0" destOrd="0" presId="urn:microsoft.com/office/officeart/2005/8/layout/hierarchy3"/>
    <dgm:cxn modelId="{7B2B6D31-B92E-423B-B19E-A2DB1A6365A4}" srcId="{538F7217-D873-43C8-A51B-72E313A05BB0}" destId="{18CA274E-D60B-4D72-A2D0-76A6DBC9E98D}" srcOrd="0" destOrd="0" parTransId="{45F77D80-27F2-4EBC-BEF3-5708B8B30511}" sibTransId="{3FC3BB9A-314B-411B-8CCE-B71A4AAC2F2C}"/>
    <dgm:cxn modelId="{5BA833B3-F62A-453F-9977-2D02BEA76CB2}" srcId="{AF8C3EA7-3C48-4C40-BC2E-48744D658BCB}" destId="{893BD87D-D4F1-44BD-96A2-06967AE46BCA}" srcOrd="3" destOrd="0" parTransId="{0E5DD8DD-C455-47D8-9E91-BCE877DED1EC}" sibTransId="{74E40BEB-203A-460C-9D7F-B7A57A70740C}"/>
    <dgm:cxn modelId="{4E3E5B32-F745-449B-BF41-95CC2C1AB02E}" type="presOf" srcId="{0E5DD8DD-C455-47D8-9E91-BCE877DED1EC}" destId="{88F07B17-7658-4DF2-859B-4180E19EB52D}" srcOrd="0" destOrd="0" presId="urn:microsoft.com/office/officeart/2005/8/layout/hierarchy3"/>
    <dgm:cxn modelId="{95AC9A25-7FB6-4DF3-BBF4-A57D92E117E4}" type="presOf" srcId="{5C4224C3-155A-40ED-A82F-1C310154C863}" destId="{CCC80029-398F-4EF9-BA49-08580626DD7B}" srcOrd="0" destOrd="0" presId="urn:microsoft.com/office/officeart/2005/8/layout/hierarchy3"/>
    <dgm:cxn modelId="{B2AB0AB3-806D-4966-99DB-0D0EC9DE112B}" srcId="{18CA274E-D60B-4D72-A2D0-76A6DBC9E98D}" destId="{50A16334-5F35-4F80-A30C-BF5D7984B5E5}" srcOrd="2" destOrd="0" parTransId="{2E418B07-C8AA-42AE-8CA8-433A5EB930DE}" sibTransId="{926D498B-7746-4B0A-952A-10CCD1496952}"/>
    <dgm:cxn modelId="{96902E1D-DD52-4350-9E10-B8F434E09B8C}" type="presOf" srcId="{893BD87D-D4F1-44BD-96A2-06967AE46BCA}" destId="{0F9C8868-7124-4987-A940-FA5CCC433D8D}" srcOrd="0" destOrd="0" presId="urn:microsoft.com/office/officeart/2005/8/layout/hierarchy3"/>
    <dgm:cxn modelId="{7B46727F-4BC4-46FF-BA82-C74D3974F35F}" type="presOf" srcId="{BDAD8A68-2D44-4088-89F4-0E591EE620D1}" destId="{F7580FAF-5387-4D62-9257-3926F56DE3D2}" srcOrd="0" destOrd="0" presId="urn:microsoft.com/office/officeart/2005/8/layout/hierarchy3"/>
    <dgm:cxn modelId="{09379611-DB83-4B0C-9A5F-77989A65647F}" type="presOf" srcId="{1FA4FFD9-06C5-46DE-8A1E-11427876A73D}" destId="{E79451B4-FEC7-4938-8A1A-0BF5BD710907}" srcOrd="0" destOrd="0" presId="urn:microsoft.com/office/officeart/2005/8/layout/hierarchy3"/>
    <dgm:cxn modelId="{DEB41A1F-E6F6-45EE-9A99-F271B3BE28D9}" type="presOf" srcId="{A1ACDE05-3FC9-400D-ADE1-CA94506078DE}" destId="{79325CE0-1756-4273-8BD9-CC923BDFB3A6}" srcOrd="0" destOrd="0" presId="urn:microsoft.com/office/officeart/2005/8/layout/hierarchy3"/>
    <dgm:cxn modelId="{06FDA089-23BC-47E8-827A-AA75694F5AE9}" type="presOf" srcId="{50A16334-5F35-4F80-A30C-BF5D7984B5E5}" destId="{C1693076-FA38-4A6C-A5D3-A9822BD18D80}" srcOrd="0" destOrd="0" presId="urn:microsoft.com/office/officeart/2005/8/layout/hierarchy3"/>
    <dgm:cxn modelId="{EE1D03D3-E923-401D-A880-16131A9279A5}" type="presOf" srcId="{F3900DE2-F6F7-4E51-9B54-0DCAD5D3095C}" destId="{C647004D-4326-4F70-8CB4-27BA3DF12CBE}" srcOrd="0" destOrd="0" presId="urn:microsoft.com/office/officeart/2005/8/layout/hierarchy3"/>
    <dgm:cxn modelId="{4B64BA74-118E-47B7-A445-8882AB970134}" type="presOf" srcId="{497C34B8-4CD7-4601-99CA-B8C6F57D59E3}" destId="{EED8CC0E-4DEC-458F-AAB5-C490A2F8FBA0}" srcOrd="0" destOrd="0" presId="urn:microsoft.com/office/officeart/2005/8/layout/hierarchy3"/>
    <dgm:cxn modelId="{BAE1F476-73E2-4CB5-AEC0-6883440F0FCF}" type="presOf" srcId="{AF8C3EA7-3C48-4C40-BC2E-48744D658BCB}" destId="{AD52A79B-03A3-4201-8114-EC8B700325C5}" srcOrd="0" destOrd="0" presId="urn:microsoft.com/office/officeart/2005/8/layout/hierarchy3"/>
    <dgm:cxn modelId="{3B1B6CE1-C94F-408D-9449-28DFA3D4F145}" type="presOf" srcId="{18CA274E-D60B-4D72-A2D0-76A6DBC9E98D}" destId="{E645E732-7054-4208-A186-AE8328557439}" srcOrd="1" destOrd="0" presId="urn:microsoft.com/office/officeart/2005/8/layout/hierarchy3"/>
    <dgm:cxn modelId="{132D44B8-A7FB-4861-98E1-DAA56D31793B}" srcId="{18CA274E-D60B-4D72-A2D0-76A6DBC9E98D}" destId="{497C34B8-4CD7-4601-99CA-B8C6F57D59E3}" srcOrd="3" destOrd="0" parTransId="{F7FDC765-DAEC-485A-9930-E2172CB1847C}" sibTransId="{DF07435A-F3F4-4B55-A971-F6CC1A5BE337}"/>
    <dgm:cxn modelId="{8852D5DC-490E-4A77-99B2-5C83BA9202F8}" type="presOf" srcId="{ACA10793-C4C0-49C2-ADCE-967B3174B0D5}" destId="{38B669BD-9762-416B-8922-2CAA0AC93101}" srcOrd="0" destOrd="0" presId="urn:microsoft.com/office/officeart/2005/8/layout/hierarchy3"/>
    <dgm:cxn modelId="{6705C6CA-97B1-4CC1-B844-4237732BEB67}" type="presOf" srcId="{538F7217-D873-43C8-A51B-72E313A05BB0}" destId="{601D9513-511E-4CDA-AE6C-E34442993873}" srcOrd="0" destOrd="0" presId="urn:microsoft.com/office/officeart/2005/8/layout/hierarchy3"/>
    <dgm:cxn modelId="{B1604CEC-6DFF-47C3-96F1-46978E0EBCFF}" type="presOf" srcId="{4FCF3860-FAED-42E9-83A3-AA6CCFA867D3}" destId="{A32B60E9-E9A3-428A-B3D0-3F7BFB2CA88E}" srcOrd="0" destOrd="0" presId="urn:microsoft.com/office/officeart/2005/8/layout/hierarchy3"/>
    <dgm:cxn modelId="{C94C62E7-3861-43F2-B196-4FA92AE747E3}" srcId="{AF8C3EA7-3C48-4C40-BC2E-48744D658BCB}" destId="{A1ACDE05-3FC9-400D-ADE1-CA94506078DE}" srcOrd="2" destOrd="0" parTransId="{5C4224C3-155A-40ED-A82F-1C310154C863}" sibTransId="{EDD5B12C-DF1F-448E-888F-527A427C532D}"/>
    <dgm:cxn modelId="{CD1EEAC4-BEAB-4F95-85B8-1C3447CCE8A2}" srcId="{AF8C3EA7-3C48-4C40-BC2E-48744D658BCB}" destId="{EC64EFEC-556D-40CD-B23A-2DD7CA6811C0}" srcOrd="4" destOrd="0" parTransId="{ACA10793-C4C0-49C2-ADCE-967B3174B0D5}" sibTransId="{919DF17D-B285-42C4-B468-53F2AB4FED2E}"/>
    <dgm:cxn modelId="{C628E4DB-4B34-4FDB-9BF2-2C5C977C4A53}" srcId="{AF8C3EA7-3C48-4C40-BC2E-48744D658BCB}" destId="{F3900DE2-F6F7-4E51-9B54-0DCAD5D3095C}" srcOrd="5" destOrd="0" parTransId="{8B16D01B-3173-4609-8DEF-C813DE5F1FDF}" sibTransId="{63874887-FC2A-42C7-BC4F-0E08D737D0F4}"/>
    <dgm:cxn modelId="{241EBC47-07C3-453A-B008-A3DF2CC671C8}" type="presOf" srcId="{968D1756-E636-4861-A9D2-1A976B64C3F0}" destId="{44DFBD4D-4D10-4198-B171-7A33676B47FA}" srcOrd="0" destOrd="0" presId="urn:microsoft.com/office/officeart/2005/8/layout/hierarchy3"/>
    <dgm:cxn modelId="{2D441747-0A95-47C0-A2A8-A9BE8F8AC845}" type="presOf" srcId="{C9E0D72E-7EB0-436F-8FFB-448AA99A14F8}" destId="{A82F62C7-34DC-4370-8A0A-31DE08A065A0}" srcOrd="0" destOrd="0" presId="urn:microsoft.com/office/officeart/2005/8/layout/hierarchy3"/>
    <dgm:cxn modelId="{17518B31-EF86-4E4E-926B-75B21CA28D9C}" srcId="{AF8C3EA7-3C48-4C40-BC2E-48744D658BCB}" destId="{18644612-9E1A-4C71-92EE-08D020995E29}" srcOrd="1" destOrd="0" parTransId="{968D1756-E636-4861-A9D2-1A976B64C3F0}" sibTransId="{A5A58A1B-8457-4DCC-BD97-ED121A493680}"/>
    <dgm:cxn modelId="{2D01FB0D-A5F5-447E-8F9E-3E196DAE6331}" type="presOf" srcId="{EC64EFEC-556D-40CD-B23A-2DD7CA6811C0}" destId="{7C5780C5-8E54-41CF-A319-61D9D817D8DF}" srcOrd="0" destOrd="0" presId="urn:microsoft.com/office/officeart/2005/8/layout/hierarchy3"/>
    <dgm:cxn modelId="{1BF811D8-5F69-447D-8831-C70F66ADD74B}" srcId="{18CA274E-D60B-4D72-A2D0-76A6DBC9E98D}" destId="{1FA4FFD9-06C5-46DE-8A1E-11427876A73D}" srcOrd="0" destOrd="0" parTransId="{35CD8AD6-3F8D-4CA6-904D-EE19BC51EE2C}" sibTransId="{141FA674-5667-4E9F-996C-DF4FD54970FE}"/>
    <dgm:cxn modelId="{91EC0E3E-843E-4742-9D5F-FDEA18DC4597}" type="presOf" srcId="{2E418B07-C8AA-42AE-8CA8-433A5EB930DE}" destId="{6EE04A84-F31A-4DB4-9609-1052B2A581BF}" srcOrd="0" destOrd="0" presId="urn:microsoft.com/office/officeart/2005/8/layout/hierarchy3"/>
    <dgm:cxn modelId="{6A6E938C-5744-405B-8D1A-708206644080}" type="presOf" srcId="{F7FDC765-DAEC-485A-9930-E2172CB1847C}" destId="{4E8A36C4-2593-42D1-9778-37E74D058AB4}" srcOrd="0" destOrd="0" presId="urn:microsoft.com/office/officeart/2005/8/layout/hierarchy3"/>
    <dgm:cxn modelId="{60A6DB86-A72A-45A0-9DFA-0A245904BA54}" type="presOf" srcId="{35CD8AD6-3F8D-4CA6-904D-EE19BC51EE2C}" destId="{10651DB8-ACE1-4836-8D6A-A89B26234C87}" srcOrd="0" destOrd="0" presId="urn:microsoft.com/office/officeart/2005/8/layout/hierarchy3"/>
    <dgm:cxn modelId="{AE16E7F9-2A76-4EC2-AE59-FE2906FC5982}" type="presOf" srcId="{8B16D01B-3173-4609-8DEF-C813DE5F1FDF}" destId="{1DA256D4-98D1-46D9-B96D-8047DB0643BB}" srcOrd="0" destOrd="0" presId="urn:microsoft.com/office/officeart/2005/8/layout/hierarchy3"/>
    <dgm:cxn modelId="{1ACE2E87-7778-444D-8E23-8E39735FC70B}" srcId="{AF8C3EA7-3C48-4C40-BC2E-48744D658BCB}" destId="{BDAD8A68-2D44-4088-89F4-0E591EE620D1}" srcOrd="0" destOrd="0" parTransId="{4FCF3860-FAED-42E9-83A3-AA6CCFA867D3}" sibTransId="{C0681A6F-98C2-4D49-8998-1AC6A906D37A}"/>
    <dgm:cxn modelId="{E91F69AD-9269-4A34-8739-7A12987B3489}" type="presOf" srcId="{18644612-9E1A-4C71-92EE-08D020995E29}" destId="{234CCEA5-A727-4AA4-9B3F-7B1CB2364D01}" srcOrd="0" destOrd="0" presId="urn:microsoft.com/office/officeart/2005/8/layout/hierarchy3"/>
    <dgm:cxn modelId="{A10A3314-5093-4E23-BF93-D1C46E873C1C}" type="presOf" srcId="{18CA274E-D60B-4D72-A2D0-76A6DBC9E98D}" destId="{5ECA3F32-AAFA-4939-882A-AA6A35F7DFBB}" srcOrd="0" destOrd="0" presId="urn:microsoft.com/office/officeart/2005/8/layout/hierarchy3"/>
    <dgm:cxn modelId="{96A302E4-CFAE-4117-9FF1-C3C9E7622729}" type="presParOf" srcId="{601D9513-511E-4CDA-AE6C-E34442993873}" destId="{F72080DB-A87E-4AF4-9B7A-0050FD23C37B}" srcOrd="0" destOrd="0" presId="urn:microsoft.com/office/officeart/2005/8/layout/hierarchy3"/>
    <dgm:cxn modelId="{95DCC0DA-9208-4502-A9E3-A2ECAB6309A9}" type="presParOf" srcId="{F72080DB-A87E-4AF4-9B7A-0050FD23C37B}" destId="{EFB7D6BE-DBE3-44B7-A960-6429C56A39F2}" srcOrd="0" destOrd="0" presId="urn:microsoft.com/office/officeart/2005/8/layout/hierarchy3"/>
    <dgm:cxn modelId="{9D4CAED5-9A55-448B-9E6D-175E5D97595A}" type="presParOf" srcId="{EFB7D6BE-DBE3-44B7-A960-6429C56A39F2}" destId="{5ECA3F32-AAFA-4939-882A-AA6A35F7DFBB}" srcOrd="0" destOrd="0" presId="urn:microsoft.com/office/officeart/2005/8/layout/hierarchy3"/>
    <dgm:cxn modelId="{A5D53A73-3075-43BB-87C5-92D3A01C5619}" type="presParOf" srcId="{EFB7D6BE-DBE3-44B7-A960-6429C56A39F2}" destId="{E645E732-7054-4208-A186-AE8328557439}" srcOrd="1" destOrd="0" presId="urn:microsoft.com/office/officeart/2005/8/layout/hierarchy3"/>
    <dgm:cxn modelId="{3D91FCC4-1F9E-47FD-BCD7-BBFF28C24064}" type="presParOf" srcId="{F72080DB-A87E-4AF4-9B7A-0050FD23C37B}" destId="{A1816033-4E47-4C2E-9B5B-A54E76A37CA2}" srcOrd="1" destOrd="0" presId="urn:microsoft.com/office/officeart/2005/8/layout/hierarchy3"/>
    <dgm:cxn modelId="{1F2D7FC0-CC9A-41ED-A151-E1ECCBA0B57A}" type="presParOf" srcId="{A1816033-4E47-4C2E-9B5B-A54E76A37CA2}" destId="{10651DB8-ACE1-4836-8D6A-A89B26234C87}" srcOrd="0" destOrd="0" presId="urn:microsoft.com/office/officeart/2005/8/layout/hierarchy3"/>
    <dgm:cxn modelId="{3578FE9B-81AC-410A-9961-7B7E8C4BE16B}" type="presParOf" srcId="{A1816033-4E47-4C2E-9B5B-A54E76A37CA2}" destId="{E79451B4-FEC7-4938-8A1A-0BF5BD710907}" srcOrd="1" destOrd="0" presId="urn:microsoft.com/office/officeart/2005/8/layout/hierarchy3"/>
    <dgm:cxn modelId="{0FF9026F-9A02-46CB-9CFA-717D4A1B6726}" type="presParOf" srcId="{A1816033-4E47-4C2E-9B5B-A54E76A37CA2}" destId="{C6CD28E9-3DEA-4D46-8DA5-90917FA9C4D9}" srcOrd="2" destOrd="0" presId="urn:microsoft.com/office/officeart/2005/8/layout/hierarchy3"/>
    <dgm:cxn modelId="{067EC287-728D-4DFB-B75D-61A202C59108}" type="presParOf" srcId="{A1816033-4E47-4C2E-9B5B-A54E76A37CA2}" destId="{A82F62C7-34DC-4370-8A0A-31DE08A065A0}" srcOrd="3" destOrd="0" presId="urn:microsoft.com/office/officeart/2005/8/layout/hierarchy3"/>
    <dgm:cxn modelId="{5BCB9F15-3BDD-4A18-9AEE-1854F219AF56}" type="presParOf" srcId="{A1816033-4E47-4C2E-9B5B-A54E76A37CA2}" destId="{6EE04A84-F31A-4DB4-9609-1052B2A581BF}" srcOrd="4" destOrd="0" presId="urn:microsoft.com/office/officeart/2005/8/layout/hierarchy3"/>
    <dgm:cxn modelId="{FD7DE908-36B8-4F74-BCAF-23B374D68F00}" type="presParOf" srcId="{A1816033-4E47-4C2E-9B5B-A54E76A37CA2}" destId="{C1693076-FA38-4A6C-A5D3-A9822BD18D80}" srcOrd="5" destOrd="0" presId="urn:microsoft.com/office/officeart/2005/8/layout/hierarchy3"/>
    <dgm:cxn modelId="{F8A6C044-99C8-4349-ADCF-21386755ABF9}" type="presParOf" srcId="{A1816033-4E47-4C2E-9B5B-A54E76A37CA2}" destId="{4E8A36C4-2593-42D1-9778-37E74D058AB4}" srcOrd="6" destOrd="0" presId="urn:microsoft.com/office/officeart/2005/8/layout/hierarchy3"/>
    <dgm:cxn modelId="{8ABF0757-514B-4E94-9F33-AD1982AFEDAB}" type="presParOf" srcId="{A1816033-4E47-4C2E-9B5B-A54E76A37CA2}" destId="{EED8CC0E-4DEC-458F-AAB5-C490A2F8FBA0}" srcOrd="7" destOrd="0" presId="urn:microsoft.com/office/officeart/2005/8/layout/hierarchy3"/>
    <dgm:cxn modelId="{FE48DB79-3671-4A92-A284-8540DE414388}" type="presParOf" srcId="{601D9513-511E-4CDA-AE6C-E34442993873}" destId="{4B3D016A-3851-4BEE-BA4E-E43AE035427D}" srcOrd="1" destOrd="0" presId="urn:microsoft.com/office/officeart/2005/8/layout/hierarchy3"/>
    <dgm:cxn modelId="{0D27B1CD-024A-4808-A82D-80064862A5E3}" type="presParOf" srcId="{4B3D016A-3851-4BEE-BA4E-E43AE035427D}" destId="{D1417304-26B6-4F4F-9309-4FE2C676DE91}" srcOrd="0" destOrd="0" presId="urn:microsoft.com/office/officeart/2005/8/layout/hierarchy3"/>
    <dgm:cxn modelId="{479501FA-27A8-4A2B-8330-F4EE8187DD1B}" type="presParOf" srcId="{D1417304-26B6-4F4F-9309-4FE2C676DE91}" destId="{AD52A79B-03A3-4201-8114-EC8B700325C5}" srcOrd="0" destOrd="0" presId="urn:microsoft.com/office/officeart/2005/8/layout/hierarchy3"/>
    <dgm:cxn modelId="{32CF1A83-E331-4687-8AC9-120A012FCAA3}" type="presParOf" srcId="{D1417304-26B6-4F4F-9309-4FE2C676DE91}" destId="{48F5447B-B348-458C-9690-C485B4E218E0}" srcOrd="1" destOrd="0" presId="urn:microsoft.com/office/officeart/2005/8/layout/hierarchy3"/>
    <dgm:cxn modelId="{649A979E-8943-4A10-987D-4616A94EA443}" type="presParOf" srcId="{4B3D016A-3851-4BEE-BA4E-E43AE035427D}" destId="{94DC2EC9-8D33-447D-97D7-9BA140C1B62B}" srcOrd="1" destOrd="0" presId="urn:microsoft.com/office/officeart/2005/8/layout/hierarchy3"/>
    <dgm:cxn modelId="{F9EEDC46-41AD-43A1-8EE7-9EA98C0D4177}" type="presParOf" srcId="{94DC2EC9-8D33-447D-97D7-9BA140C1B62B}" destId="{A32B60E9-E9A3-428A-B3D0-3F7BFB2CA88E}" srcOrd="0" destOrd="0" presId="urn:microsoft.com/office/officeart/2005/8/layout/hierarchy3"/>
    <dgm:cxn modelId="{A7DA4D82-3642-400F-81A8-ECA08810F5F7}" type="presParOf" srcId="{94DC2EC9-8D33-447D-97D7-9BA140C1B62B}" destId="{F7580FAF-5387-4D62-9257-3926F56DE3D2}" srcOrd="1" destOrd="0" presId="urn:microsoft.com/office/officeart/2005/8/layout/hierarchy3"/>
    <dgm:cxn modelId="{E8DA38AE-8224-4684-98BE-4260611EB0A6}" type="presParOf" srcId="{94DC2EC9-8D33-447D-97D7-9BA140C1B62B}" destId="{44DFBD4D-4D10-4198-B171-7A33676B47FA}" srcOrd="2" destOrd="0" presId="urn:microsoft.com/office/officeart/2005/8/layout/hierarchy3"/>
    <dgm:cxn modelId="{3DF4E990-C065-4214-91BC-B99A2BCFA12B}" type="presParOf" srcId="{94DC2EC9-8D33-447D-97D7-9BA140C1B62B}" destId="{234CCEA5-A727-4AA4-9B3F-7B1CB2364D01}" srcOrd="3" destOrd="0" presId="urn:microsoft.com/office/officeart/2005/8/layout/hierarchy3"/>
    <dgm:cxn modelId="{13E33305-8692-4AE6-A95B-8AB04A40D706}" type="presParOf" srcId="{94DC2EC9-8D33-447D-97D7-9BA140C1B62B}" destId="{CCC80029-398F-4EF9-BA49-08580626DD7B}" srcOrd="4" destOrd="0" presId="urn:microsoft.com/office/officeart/2005/8/layout/hierarchy3"/>
    <dgm:cxn modelId="{4AE49DFB-BC08-4B25-AB7B-EAF3D1BACCDB}" type="presParOf" srcId="{94DC2EC9-8D33-447D-97D7-9BA140C1B62B}" destId="{79325CE0-1756-4273-8BD9-CC923BDFB3A6}" srcOrd="5" destOrd="0" presId="urn:microsoft.com/office/officeart/2005/8/layout/hierarchy3"/>
    <dgm:cxn modelId="{1954A67A-498B-4944-AC99-EF71AAAB4470}" type="presParOf" srcId="{94DC2EC9-8D33-447D-97D7-9BA140C1B62B}" destId="{88F07B17-7658-4DF2-859B-4180E19EB52D}" srcOrd="6" destOrd="0" presId="urn:microsoft.com/office/officeart/2005/8/layout/hierarchy3"/>
    <dgm:cxn modelId="{84ECFD1E-AE6A-4A73-8C2C-C65ABE724064}" type="presParOf" srcId="{94DC2EC9-8D33-447D-97D7-9BA140C1B62B}" destId="{0F9C8868-7124-4987-A940-FA5CCC433D8D}" srcOrd="7" destOrd="0" presId="urn:microsoft.com/office/officeart/2005/8/layout/hierarchy3"/>
    <dgm:cxn modelId="{23A4D91E-9512-41D3-83AD-B51D1E1ECCCF}" type="presParOf" srcId="{94DC2EC9-8D33-447D-97D7-9BA140C1B62B}" destId="{38B669BD-9762-416B-8922-2CAA0AC93101}" srcOrd="8" destOrd="0" presId="urn:microsoft.com/office/officeart/2005/8/layout/hierarchy3"/>
    <dgm:cxn modelId="{660F6CBA-A592-4824-93F8-3775D8900885}" type="presParOf" srcId="{94DC2EC9-8D33-447D-97D7-9BA140C1B62B}" destId="{7C5780C5-8E54-41CF-A319-61D9D817D8DF}" srcOrd="9" destOrd="0" presId="urn:microsoft.com/office/officeart/2005/8/layout/hierarchy3"/>
    <dgm:cxn modelId="{617F5CD7-4F7D-4AC0-954C-6DDB22099D35}" type="presParOf" srcId="{94DC2EC9-8D33-447D-97D7-9BA140C1B62B}" destId="{1DA256D4-98D1-46D9-B96D-8047DB0643BB}" srcOrd="10" destOrd="0" presId="urn:microsoft.com/office/officeart/2005/8/layout/hierarchy3"/>
    <dgm:cxn modelId="{C85EDCAD-14BF-465F-BE5E-91D9D8A58A23}" type="presParOf" srcId="{94DC2EC9-8D33-447D-97D7-9BA140C1B62B}" destId="{C647004D-4326-4F70-8CB4-27BA3DF12CBE}" srcOrd="11" destOrd="0" presId="urn:microsoft.com/office/officeart/2005/8/layout/hierarchy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9066B1-336F-436E-99F7-78A955AB8CD9}" type="doc">
      <dgm:prSet loTypeId="urn:microsoft.com/office/officeart/2005/8/layout/hierarchy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47551D6-0175-4EA8-AC39-42F54B6168CB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uk-UA" sz="3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Завдання</a:t>
          </a:r>
          <a:endParaRPr lang="ru-RU" sz="3200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21C7D7-0C35-4866-9B1C-3549FCB9BDB9}" type="parTrans" cxnId="{F0DD98D3-56C5-41C0-A84B-2D3E42C0268E}">
      <dgm:prSet/>
      <dgm:spPr/>
      <dgm:t>
        <a:bodyPr/>
        <a:lstStyle/>
        <a:p>
          <a:endParaRPr lang="ru-RU"/>
        </a:p>
      </dgm:t>
    </dgm:pt>
    <dgm:pt modelId="{C7945E8D-AB8C-4206-A7BA-5021EFE4E928}" type="sibTrans" cxnId="{F0DD98D3-56C5-41C0-A84B-2D3E42C0268E}">
      <dgm:prSet/>
      <dgm:spPr/>
      <dgm:t>
        <a:bodyPr/>
        <a:lstStyle/>
        <a:p>
          <a:endParaRPr lang="ru-RU"/>
        </a:p>
      </dgm:t>
    </dgm:pt>
    <dgm:pt modelId="{F00ACE61-0EF4-40B3-866C-A758F77C3D2C}">
      <dgm:prSet phldrT="[Текст]"/>
      <dgm:spPr/>
      <dgm:t>
        <a:bodyPr/>
        <a:lstStyle/>
        <a:p>
          <a:r>
            <a:rPr lang="uk-UA" b="1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Вчити переказувати знайомі художні тексти</a:t>
          </a:r>
          <a:endParaRPr lang="ru-RU" b="1" i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D77E1D-8F37-479B-94D1-AA85561CC538}" type="parTrans" cxnId="{CEBED0B8-08B2-49C6-A7ED-162165EF37D3}">
      <dgm:prSet/>
      <dgm:spPr/>
      <dgm:t>
        <a:bodyPr/>
        <a:lstStyle/>
        <a:p>
          <a:endParaRPr lang="ru-RU"/>
        </a:p>
      </dgm:t>
    </dgm:pt>
    <dgm:pt modelId="{C85CF441-9E56-4351-BC4E-1B35A1CBF63B}" type="sibTrans" cxnId="{CEBED0B8-08B2-49C6-A7ED-162165EF37D3}">
      <dgm:prSet/>
      <dgm:spPr/>
      <dgm:t>
        <a:bodyPr/>
        <a:lstStyle/>
        <a:p>
          <a:endParaRPr lang="ru-RU"/>
        </a:p>
      </dgm:t>
    </dgm:pt>
    <dgm:pt modelId="{FCBB02B3-9131-4176-B08E-7F8B9CB10D10}">
      <dgm:prSet phldrT="[Текст]" custT="1"/>
      <dgm:spPr/>
      <dgm:t>
        <a:bodyPr/>
        <a:lstStyle/>
        <a:p>
          <a:pPr algn="l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• зі зміною особи розповідача</a:t>
          </a:r>
        </a:p>
        <a:p>
          <a:pPr algn="l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• детальний переказ</a:t>
          </a:r>
        </a:p>
        <a:p>
          <a:pPr algn="l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• переказ-інсценізація</a:t>
          </a:r>
        </a:p>
        <a:p>
          <a:pPr algn="l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• за аналогією</a:t>
          </a:r>
        </a:p>
        <a:p>
          <a:pPr algn="l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• </a:t>
          </a:r>
          <a:r>
            <a:rPr lang="ru-RU" sz="16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переказ</a:t>
          </a:r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 </a:t>
          </a:r>
          <a:r>
            <a:rPr lang="ru-RU" sz="16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фрагментів</a:t>
          </a:r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 </a:t>
          </a:r>
          <a:r>
            <a:rPr lang="ru-RU" sz="1600" b="1" dirty="0" err="1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тощо</a:t>
          </a:r>
          <a:endParaRPr lang="ru-RU" sz="1600" b="1" dirty="0" smtClean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/>
            <a:ea typeface="Cambria Math"/>
          </a:endParaRPr>
        </a:p>
        <a:p>
          <a:pPr algn="l"/>
          <a:endParaRPr lang="ru-RU" sz="1600" b="1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07B850-9375-4787-BE67-2A6DA97267BF}" type="parTrans" cxnId="{AEFCEF21-74F0-4C32-A741-B2274EA5DF1A}">
      <dgm:prSet/>
      <dgm:spPr/>
      <dgm:t>
        <a:bodyPr/>
        <a:lstStyle/>
        <a:p>
          <a:endParaRPr lang="ru-RU"/>
        </a:p>
      </dgm:t>
    </dgm:pt>
    <dgm:pt modelId="{B93B4B48-A5E4-40CC-B99C-CAEC73D21135}" type="sibTrans" cxnId="{AEFCEF21-74F0-4C32-A741-B2274EA5DF1A}">
      <dgm:prSet/>
      <dgm:spPr/>
      <dgm:t>
        <a:bodyPr/>
        <a:lstStyle/>
        <a:p>
          <a:endParaRPr lang="ru-RU"/>
        </a:p>
      </dgm:t>
    </dgm:pt>
    <dgm:pt modelId="{4F9876BE-CC0C-4BFE-90A3-B34ACA9740B9}">
      <dgm:prSet phldrT="[Текст]"/>
      <dgm:spPr/>
      <dgm:t>
        <a:bodyPr/>
        <a:lstStyle/>
        <a:p>
          <a:r>
            <a:rPr lang="uk-UA" b="1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Вчити зв'язно відповідати на запитання, звертатися із запитаннями, складати розповіді різних видів</a:t>
          </a:r>
          <a:endParaRPr lang="ru-RU" b="1" i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31C0EC-863B-4E56-B4CF-797D213413D3}" type="parTrans" cxnId="{05521CD6-AB17-4DAD-89D2-6E7536BB6322}">
      <dgm:prSet/>
      <dgm:spPr/>
      <dgm:t>
        <a:bodyPr/>
        <a:lstStyle/>
        <a:p>
          <a:endParaRPr lang="ru-RU"/>
        </a:p>
      </dgm:t>
    </dgm:pt>
    <dgm:pt modelId="{432CF80C-4A5A-4B12-BAAE-98F6362B9148}" type="sibTrans" cxnId="{05521CD6-AB17-4DAD-89D2-6E7536BB6322}">
      <dgm:prSet/>
      <dgm:spPr/>
      <dgm:t>
        <a:bodyPr/>
        <a:lstStyle/>
        <a:p>
          <a:endParaRPr lang="ru-RU"/>
        </a:p>
      </dgm:t>
    </dgm:pt>
    <dgm:pt modelId="{3CECA2F7-CED8-4562-8ADF-8DE1BF159755}">
      <dgm:prSet phldrT="[Текст]" custT="1"/>
      <dgm:spPr/>
      <dgm:t>
        <a:bodyPr/>
        <a:lstStyle/>
        <a:p>
          <a:pPr algn="l"/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- </a:t>
          </a:r>
          <a:r>
            <a:rPr lang="ru-RU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розповідь-опис</a:t>
          </a: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 </a:t>
          </a:r>
          <a:r>
            <a:rPr lang="ru-RU" sz="1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(</a:t>
          </a:r>
          <a:r>
            <a:rPr lang="ru-RU" sz="1200" b="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порівняльна</a:t>
          </a:r>
          <a:r>
            <a:rPr lang="ru-RU" sz="12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, </a:t>
          </a:r>
          <a:r>
            <a:rPr lang="ru-RU" sz="1200" b="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пояснювальна</a:t>
          </a:r>
          <a:r>
            <a:rPr lang="ru-RU" sz="12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); </a:t>
          </a:r>
          <a:r>
            <a:rPr lang="ru-RU" sz="1200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описові</a:t>
          </a:r>
          <a:r>
            <a:rPr lang="ru-RU" sz="12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 загадки</a:t>
          </a:r>
        </a:p>
        <a:p>
          <a:pPr algn="l"/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- </a:t>
          </a:r>
          <a:r>
            <a:rPr lang="uk-UA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розповідь-повідомлення</a:t>
          </a:r>
        </a:p>
        <a:p>
          <a:pPr algn="l"/>
          <a:r>
            <a:rPr lang="uk-UA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- розповідь-міркування</a:t>
          </a:r>
          <a:endParaRPr lang="ru-RU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/>
            <a:ea typeface="Cambria Math"/>
          </a:endParaRPr>
        </a:p>
        <a:p>
          <a:pPr algn="l"/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- </a:t>
          </a:r>
          <a:r>
            <a:rPr lang="ru-RU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з</a:t>
          </a: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 </a:t>
          </a:r>
          <a:r>
            <a:rPr lang="ru-RU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власного</a:t>
          </a: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 </a:t>
          </a:r>
          <a:r>
            <a:rPr lang="ru-RU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досвіду</a:t>
          </a:r>
          <a:endParaRPr lang="ru-RU" sz="1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/>
            <a:ea typeface="Cambria Math"/>
          </a:endParaRPr>
        </a:p>
        <a:p>
          <a:pPr algn="l"/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- </a:t>
          </a:r>
          <a:r>
            <a:rPr lang="ru-RU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сюжетні</a:t>
          </a: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 </a:t>
          </a:r>
          <a:r>
            <a:rPr lang="ru-RU" sz="1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(</a:t>
          </a:r>
          <a:r>
            <a:rPr lang="ru-RU" sz="12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за </a:t>
          </a:r>
          <a:r>
            <a:rPr lang="ru-RU" sz="1200" b="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змістом</a:t>
          </a:r>
          <a:r>
            <a:rPr lang="ru-RU" sz="12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 картин та на </a:t>
          </a:r>
          <a:r>
            <a:rPr lang="ru-RU" sz="1200" b="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задану</a:t>
          </a:r>
          <a:r>
            <a:rPr lang="ru-RU" sz="12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 тему</a:t>
          </a:r>
          <a:r>
            <a:rPr lang="ru-RU" sz="12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)</a:t>
          </a:r>
        </a:p>
        <a:p>
          <a:pPr algn="l"/>
          <a:r>
            <a:rPr lang="uk-UA" sz="12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- колективна розповідь (складання листа)</a:t>
          </a:r>
          <a:endParaRPr lang="ru-RU" sz="12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 Math"/>
            <a:ea typeface="Cambria Math"/>
          </a:endParaRPr>
        </a:p>
        <a:p>
          <a:pPr algn="l"/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- </a:t>
          </a:r>
          <a:r>
            <a:rPr lang="ru-RU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творчі</a:t>
          </a: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 </a:t>
          </a:r>
          <a:r>
            <a:rPr lang="ru-RU" sz="1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(</a:t>
          </a:r>
          <a:r>
            <a:rPr lang="ru-RU" sz="12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за початком </a:t>
          </a:r>
          <a:r>
            <a:rPr lang="ru-RU" sz="1200" b="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чи</a:t>
          </a:r>
          <a:r>
            <a:rPr lang="ru-RU" sz="12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 </a:t>
          </a:r>
          <a:r>
            <a:rPr lang="ru-RU" sz="1200" b="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закінченням</a:t>
          </a:r>
          <a:r>
            <a:rPr lang="ru-RU" sz="12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; за </a:t>
          </a:r>
          <a:r>
            <a:rPr lang="ru-RU" sz="1200" b="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опорними</a:t>
          </a:r>
          <a:r>
            <a:rPr lang="ru-RU" sz="12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 словами; на </a:t>
          </a:r>
          <a:r>
            <a:rPr lang="ru-RU" sz="1200" b="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запропоновану</a:t>
          </a:r>
          <a:r>
            <a:rPr lang="ru-RU" sz="12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 тему; за </a:t>
          </a:r>
          <a:r>
            <a:rPr lang="ru-RU" sz="1200" b="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поданим</a:t>
          </a:r>
          <a:r>
            <a:rPr lang="ru-RU" sz="12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 планом; за  сюжетною </a:t>
          </a:r>
          <a:r>
            <a:rPr lang="ru-RU" sz="1200" b="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ігровою</a:t>
          </a:r>
          <a:r>
            <a:rPr lang="ru-RU" sz="1200" b="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 обстановкою</a:t>
          </a:r>
          <a:r>
            <a:rPr lang="ru-RU" sz="1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); </a:t>
          </a:r>
          <a:r>
            <a:rPr lang="ru-RU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складання</a:t>
          </a:r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 </a:t>
          </a:r>
          <a:r>
            <a:rPr lang="ru-RU" sz="1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казки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D76EE3-C462-46FD-9566-5446FEB89ACE}" type="parTrans" cxnId="{0744CE14-6658-407B-B51A-11CB62958971}">
      <dgm:prSet/>
      <dgm:spPr/>
      <dgm:t>
        <a:bodyPr/>
        <a:lstStyle/>
        <a:p>
          <a:endParaRPr lang="ru-RU"/>
        </a:p>
      </dgm:t>
    </dgm:pt>
    <dgm:pt modelId="{CB8FBF28-BDA7-4083-919B-1021A487702C}" type="sibTrans" cxnId="{0744CE14-6658-407B-B51A-11CB62958971}">
      <dgm:prSet/>
      <dgm:spPr/>
      <dgm:t>
        <a:bodyPr/>
        <a:lstStyle/>
        <a:p>
          <a:endParaRPr lang="ru-RU"/>
        </a:p>
      </dgm:t>
    </dgm:pt>
    <dgm:pt modelId="{C0AC4E99-A726-44D4-8501-6653CF0D6B22}" type="pres">
      <dgm:prSet presAssocID="{C19066B1-336F-436E-99F7-78A955AB8CD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A2BC319-0E98-4447-9E85-1D0FE632EC20}" type="pres">
      <dgm:prSet presAssocID="{447551D6-0175-4EA8-AC39-42F54B6168CB}" presName="vertOne" presStyleCnt="0"/>
      <dgm:spPr/>
    </dgm:pt>
    <dgm:pt modelId="{0FDD6C6E-5F57-4375-9A1F-B27CB50923BF}" type="pres">
      <dgm:prSet presAssocID="{447551D6-0175-4EA8-AC39-42F54B6168CB}" presName="txOne" presStyleLbl="node0" presStyleIdx="0" presStyleCnt="1" custScaleX="82912" custScaleY="46596" custLinFactNeighborX="394" custLinFactNeighborY="154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DE0815-6621-4C13-BAC4-FCCB54FA30C3}" type="pres">
      <dgm:prSet presAssocID="{447551D6-0175-4EA8-AC39-42F54B6168CB}" presName="parTransOne" presStyleCnt="0"/>
      <dgm:spPr/>
    </dgm:pt>
    <dgm:pt modelId="{FA021233-84EB-473E-9D59-87CAAD59FAF4}" type="pres">
      <dgm:prSet presAssocID="{447551D6-0175-4EA8-AC39-42F54B6168CB}" presName="horzOne" presStyleCnt="0"/>
      <dgm:spPr/>
    </dgm:pt>
    <dgm:pt modelId="{FE38DAFD-C152-47A1-8955-51AFB807BB9C}" type="pres">
      <dgm:prSet presAssocID="{F00ACE61-0EF4-40B3-866C-A758F77C3D2C}" presName="vertTwo" presStyleCnt="0"/>
      <dgm:spPr/>
    </dgm:pt>
    <dgm:pt modelId="{1D3937CE-ABDB-4A3A-849D-C9B92C23D89B}" type="pres">
      <dgm:prSet presAssocID="{F00ACE61-0EF4-40B3-866C-A758F77C3D2C}" presName="txTwo" presStyleLbl="node2" presStyleIdx="0" presStyleCnt="2" custScaleX="93153" custScaleY="123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69AE4B-6E9D-43BF-ADB1-E661BC9860F8}" type="pres">
      <dgm:prSet presAssocID="{F00ACE61-0EF4-40B3-866C-A758F77C3D2C}" presName="parTransTwo" presStyleCnt="0"/>
      <dgm:spPr/>
    </dgm:pt>
    <dgm:pt modelId="{D59F7591-06CB-40D7-884A-9FF3B101FE27}" type="pres">
      <dgm:prSet presAssocID="{F00ACE61-0EF4-40B3-866C-A758F77C3D2C}" presName="horzTwo" presStyleCnt="0"/>
      <dgm:spPr/>
    </dgm:pt>
    <dgm:pt modelId="{3B9983E7-B3DD-45AD-8B84-2A469BADC724}" type="pres">
      <dgm:prSet presAssocID="{FCBB02B3-9131-4176-B08E-7F8B9CB10D10}" presName="vertThree" presStyleCnt="0"/>
      <dgm:spPr/>
    </dgm:pt>
    <dgm:pt modelId="{554E8442-D507-47E6-BE07-15029F80DA25}" type="pres">
      <dgm:prSet presAssocID="{FCBB02B3-9131-4176-B08E-7F8B9CB10D10}" presName="txThree" presStyleLbl="node3" presStyleIdx="0" presStyleCnt="2" custScaleX="169050" custScaleY="1530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EADC93-3060-415F-9A63-4D517D6887C3}" type="pres">
      <dgm:prSet presAssocID="{FCBB02B3-9131-4176-B08E-7F8B9CB10D10}" presName="horzThree" presStyleCnt="0"/>
      <dgm:spPr/>
    </dgm:pt>
    <dgm:pt modelId="{09C320ED-5F91-4EBA-AF78-A5C05D9516B8}" type="pres">
      <dgm:prSet presAssocID="{C85CF441-9E56-4351-BC4E-1B35A1CBF63B}" presName="sibSpaceTwo" presStyleCnt="0"/>
      <dgm:spPr/>
    </dgm:pt>
    <dgm:pt modelId="{C130C18A-8BC5-4180-ABB5-8BF1D3132145}" type="pres">
      <dgm:prSet presAssocID="{4F9876BE-CC0C-4BFE-90A3-B34ACA9740B9}" presName="vertTwo" presStyleCnt="0"/>
      <dgm:spPr/>
    </dgm:pt>
    <dgm:pt modelId="{BFFA5934-49B5-4A66-9C2A-2E516BCE65CE}" type="pres">
      <dgm:prSet presAssocID="{4F9876BE-CC0C-4BFE-90A3-B34ACA9740B9}" presName="txTwo" presStyleLbl="node2" presStyleIdx="1" presStyleCnt="2" custScaleX="96641" custScaleY="123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BF571F-C1F0-4672-BDB1-A9B70471EF29}" type="pres">
      <dgm:prSet presAssocID="{4F9876BE-CC0C-4BFE-90A3-B34ACA9740B9}" presName="parTransTwo" presStyleCnt="0"/>
      <dgm:spPr/>
    </dgm:pt>
    <dgm:pt modelId="{21E6D7B8-88EA-4B95-B7F0-C207ECCADA82}" type="pres">
      <dgm:prSet presAssocID="{4F9876BE-CC0C-4BFE-90A3-B34ACA9740B9}" presName="horzTwo" presStyleCnt="0"/>
      <dgm:spPr/>
    </dgm:pt>
    <dgm:pt modelId="{B17A2C98-5664-4B6E-B7B4-416BF3A222BB}" type="pres">
      <dgm:prSet presAssocID="{3CECA2F7-CED8-4562-8ADF-8DE1BF159755}" presName="vertThree" presStyleCnt="0"/>
      <dgm:spPr/>
    </dgm:pt>
    <dgm:pt modelId="{4EB99087-1439-42BF-9893-4B4B73F9D1EA}" type="pres">
      <dgm:prSet presAssocID="{3CECA2F7-CED8-4562-8ADF-8DE1BF159755}" presName="txThree" presStyleLbl="node3" presStyleIdx="1" presStyleCnt="2" custScaleX="177326" custScaleY="156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538838-E93A-4BE5-B16D-7A70FC398B8D}" type="pres">
      <dgm:prSet presAssocID="{3CECA2F7-CED8-4562-8ADF-8DE1BF159755}" presName="horzThree" presStyleCnt="0"/>
      <dgm:spPr/>
    </dgm:pt>
  </dgm:ptLst>
  <dgm:cxnLst>
    <dgm:cxn modelId="{05521CD6-AB17-4DAD-89D2-6E7536BB6322}" srcId="{447551D6-0175-4EA8-AC39-42F54B6168CB}" destId="{4F9876BE-CC0C-4BFE-90A3-B34ACA9740B9}" srcOrd="1" destOrd="0" parTransId="{3C31C0EC-863B-4E56-B4CF-797D213413D3}" sibTransId="{432CF80C-4A5A-4B12-BAAE-98F6362B9148}"/>
    <dgm:cxn modelId="{CEBED0B8-08B2-49C6-A7ED-162165EF37D3}" srcId="{447551D6-0175-4EA8-AC39-42F54B6168CB}" destId="{F00ACE61-0EF4-40B3-866C-A758F77C3D2C}" srcOrd="0" destOrd="0" parTransId="{4FD77E1D-8F37-479B-94D1-AA85561CC538}" sibTransId="{C85CF441-9E56-4351-BC4E-1B35A1CBF63B}"/>
    <dgm:cxn modelId="{0744CE14-6658-407B-B51A-11CB62958971}" srcId="{4F9876BE-CC0C-4BFE-90A3-B34ACA9740B9}" destId="{3CECA2F7-CED8-4562-8ADF-8DE1BF159755}" srcOrd="0" destOrd="0" parTransId="{DAD76EE3-C462-46FD-9566-5446FEB89ACE}" sibTransId="{CB8FBF28-BDA7-4083-919B-1021A487702C}"/>
    <dgm:cxn modelId="{474BEC81-873A-43F5-B570-143556C50CB3}" type="presOf" srcId="{FCBB02B3-9131-4176-B08E-7F8B9CB10D10}" destId="{554E8442-D507-47E6-BE07-15029F80DA25}" srcOrd="0" destOrd="0" presId="urn:microsoft.com/office/officeart/2005/8/layout/hierarchy4"/>
    <dgm:cxn modelId="{92B618E8-92E7-4632-ABF8-FC89D6DCC56C}" type="presOf" srcId="{447551D6-0175-4EA8-AC39-42F54B6168CB}" destId="{0FDD6C6E-5F57-4375-9A1F-B27CB50923BF}" srcOrd="0" destOrd="0" presId="urn:microsoft.com/office/officeart/2005/8/layout/hierarchy4"/>
    <dgm:cxn modelId="{AEFCEF21-74F0-4C32-A741-B2274EA5DF1A}" srcId="{F00ACE61-0EF4-40B3-866C-A758F77C3D2C}" destId="{FCBB02B3-9131-4176-B08E-7F8B9CB10D10}" srcOrd="0" destOrd="0" parTransId="{3107B850-9375-4787-BE67-2A6DA97267BF}" sibTransId="{B93B4B48-A5E4-40CC-B99C-CAEC73D21135}"/>
    <dgm:cxn modelId="{6C9884BD-1F82-4347-99F3-70B060BE6C2A}" type="presOf" srcId="{4F9876BE-CC0C-4BFE-90A3-B34ACA9740B9}" destId="{BFFA5934-49B5-4A66-9C2A-2E516BCE65CE}" srcOrd="0" destOrd="0" presId="urn:microsoft.com/office/officeart/2005/8/layout/hierarchy4"/>
    <dgm:cxn modelId="{62DE7ADA-91A1-4109-83CD-8D2F8384D817}" type="presOf" srcId="{F00ACE61-0EF4-40B3-866C-A758F77C3D2C}" destId="{1D3937CE-ABDB-4A3A-849D-C9B92C23D89B}" srcOrd="0" destOrd="0" presId="urn:microsoft.com/office/officeart/2005/8/layout/hierarchy4"/>
    <dgm:cxn modelId="{F0DD98D3-56C5-41C0-A84B-2D3E42C0268E}" srcId="{C19066B1-336F-436E-99F7-78A955AB8CD9}" destId="{447551D6-0175-4EA8-AC39-42F54B6168CB}" srcOrd="0" destOrd="0" parTransId="{1421C7D7-0C35-4866-9B1C-3549FCB9BDB9}" sibTransId="{C7945E8D-AB8C-4206-A7BA-5021EFE4E928}"/>
    <dgm:cxn modelId="{FFC4DB26-BEE5-48DE-AF39-4B01AD57492B}" type="presOf" srcId="{3CECA2F7-CED8-4562-8ADF-8DE1BF159755}" destId="{4EB99087-1439-42BF-9893-4B4B73F9D1EA}" srcOrd="0" destOrd="0" presId="urn:microsoft.com/office/officeart/2005/8/layout/hierarchy4"/>
    <dgm:cxn modelId="{1B2D97C5-C2E0-4255-A25E-00CCCE434CDA}" type="presOf" srcId="{C19066B1-336F-436E-99F7-78A955AB8CD9}" destId="{C0AC4E99-A726-44D4-8501-6653CF0D6B22}" srcOrd="0" destOrd="0" presId="urn:microsoft.com/office/officeart/2005/8/layout/hierarchy4"/>
    <dgm:cxn modelId="{0A67C82F-E7F9-4530-A785-5A998DBD7C18}" type="presParOf" srcId="{C0AC4E99-A726-44D4-8501-6653CF0D6B22}" destId="{FA2BC319-0E98-4447-9E85-1D0FE632EC20}" srcOrd="0" destOrd="0" presId="urn:microsoft.com/office/officeart/2005/8/layout/hierarchy4"/>
    <dgm:cxn modelId="{72441C60-EE04-472D-8745-495C81069045}" type="presParOf" srcId="{FA2BC319-0E98-4447-9E85-1D0FE632EC20}" destId="{0FDD6C6E-5F57-4375-9A1F-B27CB50923BF}" srcOrd="0" destOrd="0" presId="urn:microsoft.com/office/officeart/2005/8/layout/hierarchy4"/>
    <dgm:cxn modelId="{D66D9553-FD8F-4FA7-9DFC-C0552EA6E4D1}" type="presParOf" srcId="{FA2BC319-0E98-4447-9E85-1D0FE632EC20}" destId="{EADE0815-6621-4C13-BAC4-FCCB54FA30C3}" srcOrd="1" destOrd="0" presId="urn:microsoft.com/office/officeart/2005/8/layout/hierarchy4"/>
    <dgm:cxn modelId="{48F07B1A-2553-4DDD-8C9A-18A294477C49}" type="presParOf" srcId="{FA2BC319-0E98-4447-9E85-1D0FE632EC20}" destId="{FA021233-84EB-473E-9D59-87CAAD59FAF4}" srcOrd="2" destOrd="0" presId="urn:microsoft.com/office/officeart/2005/8/layout/hierarchy4"/>
    <dgm:cxn modelId="{0F682513-883B-44DC-9A44-0B623C77989E}" type="presParOf" srcId="{FA021233-84EB-473E-9D59-87CAAD59FAF4}" destId="{FE38DAFD-C152-47A1-8955-51AFB807BB9C}" srcOrd="0" destOrd="0" presId="urn:microsoft.com/office/officeart/2005/8/layout/hierarchy4"/>
    <dgm:cxn modelId="{4265E2E9-E28E-4AE0-AA90-AC068154A229}" type="presParOf" srcId="{FE38DAFD-C152-47A1-8955-51AFB807BB9C}" destId="{1D3937CE-ABDB-4A3A-849D-C9B92C23D89B}" srcOrd="0" destOrd="0" presId="urn:microsoft.com/office/officeart/2005/8/layout/hierarchy4"/>
    <dgm:cxn modelId="{800D2AE5-7529-4956-95BC-6F61E5B70C37}" type="presParOf" srcId="{FE38DAFD-C152-47A1-8955-51AFB807BB9C}" destId="{6369AE4B-6E9D-43BF-ADB1-E661BC9860F8}" srcOrd="1" destOrd="0" presId="urn:microsoft.com/office/officeart/2005/8/layout/hierarchy4"/>
    <dgm:cxn modelId="{C2E23EAA-D20F-46DA-9DC7-93D26E20F9A2}" type="presParOf" srcId="{FE38DAFD-C152-47A1-8955-51AFB807BB9C}" destId="{D59F7591-06CB-40D7-884A-9FF3B101FE27}" srcOrd="2" destOrd="0" presId="urn:microsoft.com/office/officeart/2005/8/layout/hierarchy4"/>
    <dgm:cxn modelId="{566E2645-943A-4E8E-B219-2A14722A7C86}" type="presParOf" srcId="{D59F7591-06CB-40D7-884A-9FF3B101FE27}" destId="{3B9983E7-B3DD-45AD-8B84-2A469BADC724}" srcOrd="0" destOrd="0" presId="urn:microsoft.com/office/officeart/2005/8/layout/hierarchy4"/>
    <dgm:cxn modelId="{C33B2483-C0D5-4895-B860-06F8F79F9BAB}" type="presParOf" srcId="{3B9983E7-B3DD-45AD-8B84-2A469BADC724}" destId="{554E8442-D507-47E6-BE07-15029F80DA25}" srcOrd="0" destOrd="0" presId="urn:microsoft.com/office/officeart/2005/8/layout/hierarchy4"/>
    <dgm:cxn modelId="{E3F0D2A8-3207-4AA5-9964-EAF37DCF83D3}" type="presParOf" srcId="{3B9983E7-B3DD-45AD-8B84-2A469BADC724}" destId="{42EADC93-3060-415F-9A63-4D517D6887C3}" srcOrd="1" destOrd="0" presId="urn:microsoft.com/office/officeart/2005/8/layout/hierarchy4"/>
    <dgm:cxn modelId="{BACFE449-596E-42AA-B22F-2FF4819805A1}" type="presParOf" srcId="{FA021233-84EB-473E-9D59-87CAAD59FAF4}" destId="{09C320ED-5F91-4EBA-AF78-A5C05D9516B8}" srcOrd="1" destOrd="0" presId="urn:microsoft.com/office/officeart/2005/8/layout/hierarchy4"/>
    <dgm:cxn modelId="{E3EBC0F4-ADA7-4F02-BD66-7B98F09C90F8}" type="presParOf" srcId="{FA021233-84EB-473E-9D59-87CAAD59FAF4}" destId="{C130C18A-8BC5-4180-ABB5-8BF1D3132145}" srcOrd="2" destOrd="0" presId="urn:microsoft.com/office/officeart/2005/8/layout/hierarchy4"/>
    <dgm:cxn modelId="{8F58B6FF-5B95-45DE-95FA-6EAE263DDAC4}" type="presParOf" srcId="{C130C18A-8BC5-4180-ABB5-8BF1D3132145}" destId="{BFFA5934-49B5-4A66-9C2A-2E516BCE65CE}" srcOrd="0" destOrd="0" presId="urn:microsoft.com/office/officeart/2005/8/layout/hierarchy4"/>
    <dgm:cxn modelId="{D6F1232C-ABE0-4103-B9D1-D958D405DA2E}" type="presParOf" srcId="{C130C18A-8BC5-4180-ABB5-8BF1D3132145}" destId="{37BF571F-C1F0-4672-BDB1-A9B70471EF29}" srcOrd="1" destOrd="0" presId="urn:microsoft.com/office/officeart/2005/8/layout/hierarchy4"/>
    <dgm:cxn modelId="{ED966884-DBD3-4E29-B17D-83A2100EF080}" type="presParOf" srcId="{C130C18A-8BC5-4180-ABB5-8BF1D3132145}" destId="{21E6D7B8-88EA-4B95-B7F0-C207ECCADA82}" srcOrd="2" destOrd="0" presId="urn:microsoft.com/office/officeart/2005/8/layout/hierarchy4"/>
    <dgm:cxn modelId="{1341129F-B8D6-4005-8888-E5CC54024BF7}" type="presParOf" srcId="{21E6D7B8-88EA-4B95-B7F0-C207ECCADA82}" destId="{B17A2C98-5664-4B6E-B7B4-416BF3A222BB}" srcOrd="0" destOrd="0" presId="urn:microsoft.com/office/officeart/2005/8/layout/hierarchy4"/>
    <dgm:cxn modelId="{011DFF1A-8AA4-4601-88CB-B01AC93BBD65}" type="presParOf" srcId="{B17A2C98-5664-4B6E-B7B4-416BF3A222BB}" destId="{4EB99087-1439-42BF-9893-4B4B73F9D1EA}" srcOrd="0" destOrd="0" presId="urn:microsoft.com/office/officeart/2005/8/layout/hierarchy4"/>
    <dgm:cxn modelId="{3B859F4E-28BD-475C-B359-E64397A9804A}" type="presParOf" srcId="{B17A2C98-5664-4B6E-B7B4-416BF3A222BB}" destId="{D7538838-E93A-4BE5-B16D-7A70FC398B8D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E42B74-7DE2-4066-B401-70194A82061D}">
      <dsp:nvSpPr>
        <dsp:cNvPr id="0" name=""/>
        <dsp:cNvSpPr/>
      </dsp:nvSpPr>
      <dsp:spPr>
        <a:xfrm>
          <a:off x="2664290" y="1372710"/>
          <a:ext cx="3059842" cy="305984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effectLst/>
              <a:latin typeface="Times New Roman" pitchFamily="18" charset="0"/>
              <a:cs typeface="Times New Roman" pitchFamily="18" charset="0"/>
            </a:rPr>
            <a:t>Види занять        з розвитку мовлення</a:t>
          </a:r>
          <a:endParaRPr lang="ru-RU" sz="34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664290" y="1372710"/>
        <a:ext cx="3059842" cy="3059842"/>
      </dsp:txXfrm>
    </dsp:sp>
    <dsp:sp modelId="{122BBDD4-84B8-4BC5-BFB5-406278ADB951}">
      <dsp:nvSpPr>
        <dsp:cNvPr id="0" name=""/>
        <dsp:cNvSpPr/>
      </dsp:nvSpPr>
      <dsp:spPr>
        <a:xfrm>
          <a:off x="3312369" y="-76240"/>
          <a:ext cx="1763685" cy="1763685"/>
        </a:xfrm>
        <a:prstGeom prst="ellipse">
          <a:avLst/>
        </a:prstGeom>
        <a:solidFill>
          <a:schemeClr val="accent5">
            <a:alpha val="50000"/>
            <a:hueOff val="-1241735"/>
            <a:satOff val="4976"/>
            <a:lumOff val="10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latin typeface="Times New Roman" pitchFamily="18" charset="0"/>
              <a:cs typeface="Times New Roman" pitchFamily="18" charset="0"/>
            </a:rPr>
            <a:t>Ознайомлення з природним довкіллям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2369" y="-76240"/>
        <a:ext cx="1763685" cy="1763685"/>
      </dsp:txXfrm>
    </dsp:sp>
    <dsp:sp modelId="{0DEA625B-C7AF-4B6F-AA19-7DCA3BE60DE9}">
      <dsp:nvSpPr>
        <dsp:cNvPr id="0" name=""/>
        <dsp:cNvSpPr/>
      </dsp:nvSpPr>
      <dsp:spPr>
        <a:xfrm>
          <a:off x="4795193" y="537965"/>
          <a:ext cx="1763685" cy="1763685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latin typeface="Times New Roman" pitchFamily="18" charset="0"/>
              <a:cs typeface="Times New Roman" pitchFamily="18" charset="0"/>
            </a:rPr>
            <a:t>Ознайомлення з предметним довкіллям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95193" y="537965"/>
        <a:ext cx="1763685" cy="1763685"/>
      </dsp:txXfrm>
    </dsp:sp>
    <dsp:sp modelId="{9547F6CE-F39E-4881-8FC5-A11BDEF4DE32}">
      <dsp:nvSpPr>
        <dsp:cNvPr id="0" name=""/>
        <dsp:cNvSpPr/>
      </dsp:nvSpPr>
      <dsp:spPr>
        <a:xfrm>
          <a:off x="5409399" y="2020789"/>
          <a:ext cx="1763685" cy="1763685"/>
        </a:xfrm>
        <a:prstGeom prst="ellipse">
          <a:avLst/>
        </a:prstGeom>
        <a:solidFill>
          <a:schemeClr val="accent5">
            <a:alpha val="50000"/>
            <a:hueOff val="-3725204"/>
            <a:satOff val="14929"/>
            <a:lumOff val="32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latin typeface="Times New Roman" pitchFamily="18" charset="0"/>
              <a:cs typeface="Times New Roman" pitchFamily="18" charset="0"/>
            </a:rPr>
            <a:t>Художня література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9399" y="2020789"/>
        <a:ext cx="1763685" cy="1763685"/>
      </dsp:txXfrm>
    </dsp:sp>
    <dsp:sp modelId="{F9A7AB54-FDAD-4A4F-BEE2-970F84574FA5}">
      <dsp:nvSpPr>
        <dsp:cNvPr id="0" name=""/>
        <dsp:cNvSpPr/>
      </dsp:nvSpPr>
      <dsp:spPr>
        <a:xfrm>
          <a:off x="4795193" y="3503613"/>
          <a:ext cx="1763685" cy="1763685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latin typeface="Times New Roman" pitchFamily="18" charset="0"/>
              <a:cs typeface="Times New Roman" pitchFamily="18" charset="0"/>
            </a:rPr>
            <a:t>Сенсорне виховання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95193" y="3503613"/>
        <a:ext cx="1763685" cy="1763685"/>
      </dsp:txXfrm>
    </dsp:sp>
    <dsp:sp modelId="{E3DB7217-66A6-47A1-AFE4-2B0484424982}">
      <dsp:nvSpPr>
        <dsp:cNvPr id="0" name=""/>
        <dsp:cNvSpPr/>
      </dsp:nvSpPr>
      <dsp:spPr>
        <a:xfrm>
          <a:off x="3312369" y="4117819"/>
          <a:ext cx="1763685" cy="1763685"/>
        </a:xfrm>
        <a:prstGeom prst="ellipse">
          <a:avLst/>
        </a:prstGeom>
        <a:solidFill>
          <a:schemeClr val="accent5">
            <a:alpha val="50000"/>
            <a:hueOff val="-6208672"/>
            <a:satOff val="24882"/>
            <a:lumOff val="539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latin typeface="Times New Roman" pitchFamily="18" charset="0"/>
              <a:cs typeface="Times New Roman" pitchFamily="18" charset="0"/>
            </a:rPr>
            <a:t>Мовленнєве спілкування 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2369" y="4117819"/>
        <a:ext cx="1763685" cy="1763685"/>
      </dsp:txXfrm>
    </dsp:sp>
    <dsp:sp modelId="{A5460315-0A58-4B9E-BD95-4DE56E2AAE6E}">
      <dsp:nvSpPr>
        <dsp:cNvPr id="0" name=""/>
        <dsp:cNvSpPr/>
      </dsp:nvSpPr>
      <dsp:spPr>
        <a:xfrm>
          <a:off x="1829545" y="3503613"/>
          <a:ext cx="1763685" cy="1763685"/>
        </a:xfrm>
        <a:prstGeom prst="ellipse">
          <a:avLst/>
        </a:prstGeom>
        <a:solidFill>
          <a:schemeClr val="accent5">
            <a:alpha val="50000"/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latin typeface="Times New Roman" pitchFamily="18" charset="0"/>
              <a:cs typeface="Times New Roman" pitchFamily="18" charset="0"/>
            </a:rPr>
            <a:t>Українознавство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29545" y="3503613"/>
        <a:ext cx="1763685" cy="1763685"/>
      </dsp:txXfrm>
    </dsp:sp>
    <dsp:sp modelId="{27B69E32-4625-4D22-AC95-AAB3D0D242FA}">
      <dsp:nvSpPr>
        <dsp:cNvPr id="0" name=""/>
        <dsp:cNvSpPr/>
      </dsp:nvSpPr>
      <dsp:spPr>
        <a:xfrm>
          <a:off x="1215339" y="2020789"/>
          <a:ext cx="1763685" cy="1763685"/>
        </a:xfrm>
        <a:prstGeom prst="ellipse">
          <a:avLst/>
        </a:prstGeom>
        <a:solidFill>
          <a:schemeClr val="accent5">
            <a:alpha val="50000"/>
            <a:hueOff val="-8692142"/>
            <a:satOff val="34835"/>
            <a:lumOff val="754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latin typeface="Times New Roman" pitchFamily="18" charset="0"/>
              <a:cs typeface="Times New Roman" pitchFamily="18" charset="0"/>
            </a:rPr>
            <a:t>Основи здоров'я 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15339" y="2020789"/>
        <a:ext cx="1763685" cy="1763685"/>
      </dsp:txXfrm>
    </dsp:sp>
    <dsp:sp modelId="{4CC856ED-9461-4722-B7EE-B3B372BA46B3}">
      <dsp:nvSpPr>
        <dsp:cNvPr id="0" name=""/>
        <dsp:cNvSpPr/>
      </dsp:nvSpPr>
      <dsp:spPr>
        <a:xfrm>
          <a:off x="1829545" y="537965"/>
          <a:ext cx="1763685" cy="1763685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latin typeface="Times New Roman" pitchFamily="18" charset="0"/>
              <a:cs typeface="Times New Roman" pitchFamily="18" charset="0"/>
            </a:rPr>
            <a:t>Навчання елементів грамоти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29545" y="537965"/>
        <a:ext cx="1763685" cy="176368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C6A8CD-F7C9-4F03-A7E1-DF286D9D9DBE}">
      <dsp:nvSpPr>
        <dsp:cNvPr id="0" name=""/>
        <dsp:cNvSpPr/>
      </dsp:nvSpPr>
      <dsp:spPr>
        <a:xfrm rot="5400000">
          <a:off x="459373" y="-360196"/>
          <a:ext cx="1126024" cy="1881899"/>
        </a:xfrm>
        <a:prstGeom prst="cloud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Бесіда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59373" y="-360196"/>
        <a:ext cx="1126024" cy="1881899"/>
      </dsp:txXfrm>
    </dsp:sp>
    <dsp:sp modelId="{1998EF97-1C5A-4105-9EF5-75B0360F0163}">
      <dsp:nvSpPr>
        <dsp:cNvPr id="0" name=""/>
        <dsp:cNvSpPr/>
      </dsp:nvSpPr>
      <dsp:spPr>
        <a:xfrm rot="5400000">
          <a:off x="3567519" y="-1511837"/>
          <a:ext cx="731915" cy="4219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/>
        </a:p>
      </dsp:txBody>
      <dsp:txXfrm rot="5400000">
        <a:off x="3567519" y="-1511837"/>
        <a:ext cx="731915" cy="4219188"/>
      </dsp:txXfrm>
    </dsp:sp>
    <dsp:sp modelId="{828762C3-4660-43F9-91BF-26B8AC275B58}">
      <dsp:nvSpPr>
        <dsp:cNvPr id="0" name=""/>
        <dsp:cNvSpPr/>
      </dsp:nvSpPr>
      <dsp:spPr>
        <a:xfrm rot="5400000">
          <a:off x="435734" y="602249"/>
          <a:ext cx="1126024" cy="1881899"/>
        </a:xfrm>
        <a:prstGeom prst="cloud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Розповідь вихователя</a:t>
          </a:r>
          <a:endParaRPr lang="ru-RU" sz="1800" b="1" kern="1200" dirty="0"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35734" y="602249"/>
        <a:ext cx="1126024" cy="1881899"/>
      </dsp:txXfrm>
    </dsp:sp>
    <dsp:sp modelId="{76B6FDD1-392A-4486-A7E5-10BA64552492}">
      <dsp:nvSpPr>
        <dsp:cNvPr id="0" name=""/>
        <dsp:cNvSpPr/>
      </dsp:nvSpPr>
      <dsp:spPr>
        <a:xfrm rot="5400000">
          <a:off x="3567326" y="-575539"/>
          <a:ext cx="732300" cy="4219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5400000">
        <a:off x="3567326" y="-575539"/>
        <a:ext cx="732300" cy="4219188"/>
      </dsp:txXfrm>
    </dsp:sp>
    <dsp:sp modelId="{A596248C-0A17-4959-B7BC-50024CE7A35F}">
      <dsp:nvSpPr>
        <dsp:cNvPr id="0" name=""/>
        <dsp:cNvSpPr/>
      </dsp:nvSpPr>
      <dsp:spPr>
        <a:xfrm rot="5400000">
          <a:off x="435734" y="1579851"/>
          <a:ext cx="1126024" cy="1881899"/>
        </a:xfrm>
        <a:prstGeom prst="cloud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Діалог</a:t>
          </a:r>
          <a:endParaRPr lang="ru-RU" sz="1800" b="1" kern="120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35734" y="1579851"/>
        <a:ext cx="1126024" cy="1881899"/>
      </dsp:txXfrm>
    </dsp:sp>
    <dsp:sp modelId="{560EC158-13FC-45A0-9B3D-ADEBEB1A375F}">
      <dsp:nvSpPr>
        <dsp:cNvPr id="0" name=""/>
        <dsp:cNvSpPr/>
      </dsp:nvSpPr>
      <dsp:spPr>
        <a:xfrm rot="5400000">
          <a:off x="3567519" y="432380"/>
          <a:ext cx="731915" cy="4219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5400000">
        <a:off x="3567519" y="432380"/>
        <a:ext cx="731915" cy="4219188"/>
      </dsp:txXfrm>
    </dsp:sp>
    <dsp:sp modelId="{CB56ACFA-F864-4D37-8E6C-A6F11F4BA142}">
      <dsp:nvSpPr>
        <dsp:cNvPr id="0" name=""/>
        <dsp:cNvSpPr/>
      </dsp:nvSpPr>
      <dsp:spPr>
        <a:xfrm rot="5400000">
          <a:off x="473608" y="2518154"/>
          <a:ext cx="1126024" cy="1881899"/>
        </a:xfrm>
        <a:prstGeom prst="cloud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Полілог</a:t>
          </a:r>
          <a:endParaRPr lang="ru-RU" sz="18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73608" y="2518154"/>
        <a:ext cx="1126024" cy="1881899"/>
      </dsp:txXfrm>
    </dsp:sp>
    <dsp:sp modelId="{1FA4DADF-710F-48D9-8EF7-8F604FC693E7}">
      <dsp:nvSpPr>
        <dsp:cNvPr id="0" name=""/>
        <dsp:cNvSpPr/>
      </dsp:nvSpPr>
      <dsp:spPr>
        <a:xfrm rot="5400000">
          <a:off x="3567519" y="1368482"/>
          <a:ext cx="731915" cy="4219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5400000">
        <a:off x="3567519" y="1368482"/>
        <a:ext cx="731915" cy="421918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857B46-3596-4F3A-AC14-697868DD223C}">
      <dsp:nvSpPr>
        <dsp:cNvPr id="0" name=""/>
        <dsp:cNvSpPr/>
      </dsp:nvSpPr>
      <dsp:spPr>
        <a:xfrm>
          <a:off x="235154" y="0"/>
          <a:ext cx="5328591" cy="5328591"/>
        </a:xfrm>
        <a:prstGeom prst="triangl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5B1DA3-6A90-4ABA-8145-FC98A4803854}">
      <dsp:nvSpPr>
        <dsp:cNvPr id="0" name=""/>
        <dsp:cNvSpPr/>
      </dsp:nvSpPr>
      <dsp:spPr>
        <a:xfrm>
          <a:off x="2899450" y="534234"/>
          <a:ext cx="3463584" cy="445436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1" kern="1200" dirty="0" smtClean="0">
              <a:latin typeface="Times New Roman" pitchFamily="18" charset="0"/>
              <a:cs typeface="Times New Roman" pitchFamily="18" charset="0"/>
            </a:rPr>
            <a:t>Збагачення словникового запасу</a:t>
          </a:r>
          <a:endParaRPr lang="ru-RU" sz="13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9450" y="534234"/>
        <a:ext cx="3463584" cy="445436"/>
      </dsp:txXfrm>
    </dsp:sp>
    <dsp:sp modelId="{7D0767DD-45F0-4AFB-8248-D2F1415D248E}">
      <dsp:nvSpPr>
        <dsp:cNvPr id="0" name=""/>
        <dsp:cNvSpPr/>
      </dsp:nvSpPr>
      <dsp:spPr>
        <a:xfrm>
          <a:off x="2899450" y="1035350"/>
          <a:ext cx="3463584" cy="445436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1" kern="1200" dirty="0" smtClean="0">
              <a:latin typeface="Times New Roman" pitchFamily="18" charset="0"/>
              <a:cs typeface="Times New Roman" pitchFamily="18" charset="0"/>
            </a:rPr>
            <a:t>Формування граматичної будови мовлення</a:t>
          </a:r>
          <a:endParaRPr lang="ru-RU" sz="13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9450" y="1035350"/>
        <a:ext cx="3463584" cy="445436"/>
      </dsp:txXfrm>
    </dsp:sp>
    <dsp:sp modelId="{24F97DF5-D0D7-49B5-927C-B0C52F857E78}">
      <dsp:nvSpPr>
        <dsp:cNvPr id="0" name=""/>
        <dsp:cNvSpPr/>
      </dsp:nvSpPr>
      <dsp:spPr>
        <a:xfrm>
          <a:off x="2899450" y="1536467"/>
          <a:ext cx="3463584" cy="445436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1" kern="1200" dirty="0" smtClean="0">
              <a:latin typeface="Times New Roman" pitchFamily="18" charset="0"/>
              <a:cs typeface="Times New Roman" pitchFamily="18" charset="0"/>
            </a:rPr>
            <a:t>Виховання звукової культури мовлення</a:t>
          </a:r>
          <a:endParaRPr lang="ru-RU" sz="13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9450" y="1536467"/>
        <a:ext cx="3463584" cy="445436"/>
      </dsp:txXfrm>
    </dsp:sp>
    <dsp:sp modelId="{B49FE3EF-9A3B-4B81-A31F-7CC87D6CA280}">
      <dsp:nvSpPr>
        <dsp:cNvPr id="0" name=""/>
        <dsp:cNvSpPr/>
      </dsp:nvSpPr>
      <dsp:spPr>
        <a:xfrm>
          <a:off x="2899450" y="2037583"/>
          <a:ext cx="3463584" cy="445436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1" kern="1200" dirty="0" smtClean="0">
              <a:latin typeface="Times New Roman" pitchFamily="18" charset="0"/>
              <a:cs typeface="Times New Roman" pitchFamily="18" charset="0"/>
            </a:rPr>
            <a:t>Розвиток діалогічного мовлення</a:t>
          </a:r>
          <a:endParaRPr lang="ru-RU" sz="13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9450" y="2037583"/>
        <a:ext cx="3463584" cy="445436"/>
      </dsp:txXfrm>
    </dsp:sp>
    <dsp:sp modelId="{CDC9A359-B1FE-4F21-A092-6C64037B96C1}">
      <dsp:nvSpPr>
        <dsp:cNvPr id="0" name=""/>
        <dsp:cNvSpPr/>
      </dsp:nvSpPr>
      <dsp:spPr>
        <a:xfrm>
          <a:off x="2899450" y="2538700"/>
          <a:ext cx="3463584" cy="445436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1" kern="1200" dirty="0" smtClean="0">
              <a:latin typeface="Times New Roman" pitchFamily="18" charset="0"/>
              <a:cs typeface="Times New Roman" pitchFamily="18" charset="0"/>
            </a:rPr>
            <a:t>Розвиток монологічного мовлення</a:t>
          </a:r>
          <a:endParaRPr lang="ru-RU" sz="13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9450" y="2538700"/>
        <a:ext cx="3463584" cy="445436"/>
      </dsp:txXfrm>
    </dsp:sp>
    <dsp:sp modelId="{504C3CEB-C6CB-4580-8D40-A5B79CBF1262}">
      <dsp:nvSpPr>
        <dsp:cNvPr id="0" name=""/>
        <dsp:cNvSpPr/>
      </dsp:nvSpPr>
      <dsp:spPr>
        <a:xfrm>
          <a:off x="2899450" y="3039817"/>
          <a:ext cx="3463584" cy="445436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1" kern="1200" dirty="0" smtClean="0">
              <a:latin typeface="Times New Roman" pitchFamily="18" charset="0"/>
              <a:cs typeface="Times New Roman" pitchFamily="18" charset="0"/>
            </a:rPr>
            <a:t>Ознайомлення з художньою літературою</a:t>
          </a:r>
          <a:endParaRPr lang="ru-RU" sz="13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9450" y="3039817"/>
        <a:ext cx="3463584" cy="445436"/>
      </dsp:txXfrm>
    </dsp:sp>
    <dsp:sp modelId="{D265725E-7577-4EB0-830B-98CE8A3A0933}">
      <dsp:nvSpPr>
        <dsp:cNvPr id="0" name=""/>
        <dsp:cNvSpPr/>
      </dsp:nvSpPr>
      <dsp:spPr>
        <a:xfrm>
          <a:off x="2876244" y="3540933"/>
          <a:ext cx="3509996" cy="445436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i="1" kern="1200" dirty="0" smtClean="0">
              <a:latin typeface="Times New Roman" pitchFamily="18" charset="0"/>
              <a:cs typeface="Times New Roman" pitchFamily="18" charset="0"/>
            </a:rPr>
            <a:t>Навчання елементів грамоти</a:t>
          </a:r>
          <a:endParaRPr lang="ru-RU" sz="13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76244" y="3540933"/>
        <a:ext cx="3509996" cy="445436"/>
      </dsp:txXfrm>
    </dsp:sp>
    <dsp:sp modelId="{B88A4465-C7C0-484E-B6F3-DBE496F45CF4}">
      <dsp:nvSpPr>
        <dsp:cNvPr id="0" name=""/>
        <dsp:cNvSpPr/>
      </dsp:nvSpPr>
      <dsp:spPr>
        <a:xfrm>
          <a:off x="1534156" y="4505064"/>
          <a:ext cx="6396998" cy="696627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Times New Roman" pitchFamily="18" charset="0"/>
              <a:cs typeface="Times New Roman" pitchFamily="18" charset="0"/>
            </a:rPr>
            <a:t>Навчити дітей вільно користуватися рідною мовою; правильно і зрозуміло викладати свої думки в усній формі</a:t>
          </a:r>
          <a:endParaRPr lang="ru-RU" sz="18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4156" y="4505064"/>
        <a:ext cx="6396998" cy="69662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C56498-1380-47C1-9210-85E13038710F}">
      <dsp:nvSpPr>
        <dsp:cNvPr id="0" name=""/>
        <dsp:cNvSpPr/>
      </dsp:nvSpPr>
      <dsp:spPr>
        <a:xfrm>
          <a:off x="2099062" y="1051023"/>
          <a:ext cx="2066812" cy="385149"/>
        </a:xfrm>
        <a:custGeom>
          <a:avLst/>
          <a:gdLst/>
          <a:ahLst/>
          <a:cxnLst/>
          <a:rect l="0" t="0" r="0" b="0"/>
          <a:pathLst>
            <a:path>
              <a:moveTo>
                <a:pt x="2066812" y="0"/>
              </a:moveTo>
              <a:lnTo>
                <a:pt x="2066812" y="209674"/>
              </a:lnTo>
              <a:lnTo>
                <a:pt x="0" y="209674"/>
              </a:lnTo>
              <a:lnTo>
                <a:pt x="0" y="385149"/>
              </a:lnTo>
            </a:path>
          </a:pathLst>
        </a:custGeom>
        <a:noFill/>
        <a:ln w="34925" cap="flat" cmpd="sng" algn="ctr">
          <a:solidFill>
            <a:schemeClr val="tx2">
              <a:lumMod val="60000"/>
              <a:lumOff val="40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9763" y="1241666"/>
        <a:ext cx="105410" cy="3862"/>
      </dsp:txXfrm>
    </dsp:sp>
    <dsp:sp modelId="{B9FB27BD-75F0-4E67-A143-A3537FE3573B}">
      <dsp:nvSpPr>
        <dsp:cNvPr id="0" name=""/>
        <dsp:cNvSpPr/>
      </dsp:nvSpPr>
      <dsp:spPr>
        <a:xfrm>
          <a:off x="2771795" y="504060"/>
          <a:ext cx="2788157" cy="548763"/>
        </a:xfrm>
        <a:prstGeom prst="rect">
          <a:avLst/>
        </a:prstGeom>
        <a:solidFill>
          <a:schemeClr val="accent5">
            <a:hueOff val="0"/>
            <a:satOff val="0"/>
            <a:lumOff val="0"/>
          </a:schemeClr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n w="3175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Завдання</a:t>
          </a:r>
          <a:endParaRPr lang="ru-RU" sz="2400" b="1" kern="1200" dirty="0">
            <a:ln w="3175"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771795" y="504060"/>
        <a:ext cx="2788157" cy="548763"/>
      </dsp:txXfrm>
    </dsp:sp>
    <dsp:sp modelId="{3C64A156-C629-41C2-9BD0-35887CEAC114}">
      <dsp:nvSpPr>
        <dsp:cNvPr id="0" name=""/>
        <dsp:cNvSpPr/>
      </dsp:nvSpPr>
      <dsp:spPr>
        <a:xfrm>
          <a:off x="3399484" y="3096859"/>
          <a:ext cx="23993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696"/>
              </a:moveTo>
              <a:lnTo>
                <a:pt x="1216796" y="49696"/>
              </a:lnTo>
              <a:lnTo>
                <a:pt x="1216796" y="45720"/>
              </a:lnTo>
              <a:lnTo>
                <a:pt x="2399393" y="45720"/>
              </a:lnTo>
            </a:path>
          </a:pathLst>
        </a:custGeom>
        <a:noFill/>
        <a:ln w="34925" cap="flat" cmpd="sng" algn="ctr">
          <a:solidFill>
            <a:srgbClr val="00B05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38431" y="3140648"/>
        <a:ext cx="121499" cy="3862"/>
      </dsp:txXfrm>
    </dsp:sp>
    <dsp:sp modelId="{4A0B82A3-803F-442D-BE36-0A1F54848F9A}">
      <dsp:nvSpPr>
        <dsp:cNvPr id="0" name=""/>
        <dsp:cNvSpPr/>
      </dsp:nvSpPr>
      <dsp:spPr>
        <a:xfrm>
          <a:off x="796839" y="1468572"/>
          <a:ext cx="2604444" cy="3355966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- Забезпечити засвоєння змісту твору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- Формувати елементарні уміння аналізувати твір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- Формувати вміння визначати жанр твору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- Вчити напам'ять вірші та переказувати художні твори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- Формувати самостійність у художньо-мовленнєвій та театрально-ігровій діяльності</a:t>
          </a:r>
          <a:endParaRPr lang="ru-RU" sz="16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6839" y="1468572"/>
        <a:ext cx="2604444" cy="3355966"/>
      </dsp:txXfrm>
    </dsp:sp>
    <dsp:sp modelId="{50E525A8-FFD4-4A26-984E-86A0F2DC5C70}">
      <dsp:nvSpPr>
        <dsp:cNvPr id="0" name=""/>
        <dsp:cNvSpPr/>
      </dsp:nvSpPr>
      <dsp:spPr>
        <a:xfrm>
          <a:off x="5831277" y="1368154"/>
          <a:ext cx="2630986" cy="354885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Форми роботи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читання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- бесіда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- заучування на пам’ять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- розповідання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- літературні вікторини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- тематичні дні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- показ різних видів театрів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latin typeface="Times New Roman" pitchFamily="18" charset="0"/>
              <a:cs typeface="Times New Roman" pitchFamily="18" charset="0"/>
            </a:rPr>
            <a:t>- розгляд ілюстрацій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31277" y="1368154"/>
        <a:ext cx="2630986" cy="354885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DD6C6E-5F57-4375-9A1F-B27CB50923BF}">
      <dsp:nvSpPr>
        <dsp:cNvPr id="0" name=""/>
        <dsp:cNvSpPr/>
      </dsp:nvSpPr>
      <dsp:spPr>
        <a:xfrm>
          <a:off x="612588" y="15389"/>
          <a:ext cx="5742164" cy="1177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1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Завдання</a:t>
          </a:r>
          <a:endParaRPr lang="ru-RU" sz="5100" b="1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2588" y="15389"/>
        <a:ext cx="5742164" cy="1177075"/>
      </dsp:txXfrm>
    </dsp:sp>
    <dsp:sp modelId="{1D3937CE-ABDB-4A3A-849D-C9B92C23D89B}">
      <dsp:nvSpPr>
        <dsp:cNvPr id="0" name=""/>
        <dsp:cNvSpPr/>
      </dsp:nvSpPr>
      <dsp:spPr>
        <a:xfrm>
          <a:off x="290004" y="1268734"/>
          <a:ext cx="2813916" cy="1177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Вчити переказувати твір</a:t>
          </a:r>
          <a:endParaRPr lang="ru-RU" sz="2300" b="1" i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004" y="1268734"/>
        <a:ext cx="2813916" cy="1177075"/>
      </dsp:txXfrm>
    </dsp:sp>
    <dsp:sp modelId="{554E8442-D507-47E6-BE07-15029F80DA25}">
      <dsp:nvSpPr>
        <dsp:cNvPr id="0" name=""/>
        <dsp:cNvSpPr/>
      </dsp:nvSpPr>
      <dsp:spPr>
        <a:xfrm>
          <a:off x="13521" y="2535973"/>
          <a:ext cx="3366883" cy="1566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• зі зміною особи розповідача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• детальний переказ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• переказ-інсценізація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• за аналогією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• переказ фрагментів</a:t>
          </a:r>
          <a:endParaRPr lang="ru-RU" sz="1600" b="1" kern="1200" dirty="0">
            <a:solidFill>
              <a:schemeClr val="accent3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521" y="2535973"/>
        <a:ext cx="3366883" cy="1566986"/>
      </dsp:txXfrm>
    </dsp:sp>
    <dsp:sp modelId="{BFFA5934-49B5-4A66-9C2A-2E516BCE65CE}">
      <dsp:nvSpPr>
        <dsp:cNvPr id="0" name=""/>
        <dsp:cNvSpPr/>
      </dsp:nvSpPr>
      <dsp:spPr>
        <a:xfrm>
          <a:off x="3808847" y="1268734"/>
          <a:ext cx="2813916" cy="1177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i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Складання розповідей</a:t>
          </a:r>
          <a:endParaRPr lang="ru-RU" sz="2300" b="1" i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8847" y="1268734"/>
        <a:ext cx="2813916" cy="1177075"/>
      </dsp:txXfrm>
    </dsp:sp>
    <dsp:sp modelId="{4EB99087-1439-42BF-9893-4B4B73F9D1EA}">
      <dsp:nvSpPr>
        <dsp:cNvPr id="0" name=""/>
        <dsp:cNvSpPr/>
      </dsp:nvSpPr>
      <dsp:spPr>
        <a:xfrm>
          <a:off x="3532363" y="2535973"/>
          <a:ext cx="3366883" cy="1566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• описові (порівняльні, пояснювальні)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• з досвіду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• сюжетні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/>
              <a:ea typeface="Cambria Math"/>
            </a:rPr>
            <a:t>• творчі 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32363" y="2535973"/>
        <a:ext cx="3366883" cy="1566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8CB6-A332-47F9-BAC6-E679AA1E77E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752-59CF-4ED7-88B2-F371A2D13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8CB6-A332-47F9-BAC6-E679AA1E77E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752-59CF-4ED7-88B2-F371A2D13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8CB6-A332-47F9-BAC6-E679AA1E77E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752-59CF-4ED7-88B2-F371A2D13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8CB6-A332-47F9-BAC6-E679AA1E77E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752-59CF-4ED7-88B2-F371A2D13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8CB6-A332-47F9-BAC6-E679AA1E77E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752-59CF-4ED7-88B2-F371A2D13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8CB6-A332-47F9-BAC6-E679AA1E77E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752-59CF-4ED7-88B2-F371A2D13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8CB6-A332-47F9-BAC6-E679AA1E77E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752-59CF-4ED7-88B2-F371A2D13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8CB6-A332-47F9-BAC6-E679AA1E77E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752-59CF-4ED7-88B2-F371A2D13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8CB6-A332-47F9-BAC6-E679AA1E77E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752-59CF-4ED7-88B2-F371A2D13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8CB6-A332-47F9-BAC6-E679AA1E77E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752-59CF-4ED7-88B2-F371A2D13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8CB6-A332-47F9-BAC6-E679AA1E77E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4752-59CF-4ED7-88B2-F371A2D13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48CB6-A332-47F9-BAC6-E679AA1E77E9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F4752-59CF-4ED7-88B2-F371A2D135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ЯНА НА САЙТ\Новая папка\емблеии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68322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>
                <a:alpha val="66000"/>
              </a:srgbClr>
            </a:gs>
            <a:gs pos="13000">
              <a:srgbClr val="FFA800"/>
            </a:gs>
            <a:gs pos="28000">
              <a:srgbClr val="66FF66"/>
            </a:gs>
            <a:gs pos="42999">
              <a:srgbClr val="FFA800"/>
            </a:gs>
            <a:gs pos="58000">
              <a:srgbClr val="66FF33"/>
            </a:gs>
            <a:gs pos="72000">
              <a:srgbClr val="FFA800"/>
            </a:gs>
            <a:gs pos="87000">
              <a:srgbClr val="66FF66"/>
            </a:gs>
            <a:gs pos="100000">
              <a:srgbClr val="FFA8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7772400" cy="1470025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Програмовий зміст спеціального (тематичного) заняття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8072494" cy="785818"/>
          </a:xfrm>
          <a:solidFill>
            <a:srgbClr val="FFD653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Програмовий зміст містить лише завдання над однією стороною мовлення; слід закріпити матеріал, який подавався на комплексних заняттях стосовно цієї сторони мовлення, та додатково спланувати одне нове завдання з цієї ж сторони мовлення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2143116"/>
            <a:ext cx="80724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Приклад запису спеціального мовленнєвого заняття у середній групі  </a:t>
            </a:r>
          </a:p>
          <a:p>
            <a:pPr algn="ctr"/>
            <a:endParaRPr lang="uk-U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Мовленнєве спілкування. Тема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живе під кригою?” </a:t>
            </a:r>
            <a:r>
              <a:rPr lang="uk-UA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спеціальне, групове</a:t>
            </a:r>
            <a:r>
              <a:rPr lang="uk-UA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Програмові завдання: </a:t>
            </a:r>
          </a:p>
          <a:p>
            <a:pPr algn="just"/>
            <a:r>
              <a:rPr lang="uk-UA" sz="1500" b="1" i="1" dirty="0" smtClean="0">
                <a:latin typeface="Times New Roman" pitchFamily="18" charset="0"/>
                <a:cs typeface="Times New Roman" pitchFamily="18" charset="0"/>
              </a:rPr>
              <a:t>     Звукова культура: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вправляти дітей у правильній вимові звука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; продовжувати вчити             добирати слова із запропонованим  звуком на початку та в кінці їх; інтонаційно виділяти (інтонувати) звуки в словах; робити елементарний (частковий) звуковий аналіз слів, виділяючи та підраховуючи кількість звуків у слові за допомогою нейтральних фішок (білих квадратиків).</a:t>
            </a:r>
          </a:p>
          <a:p>
            <a:pPr algn="just"/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    Сприяти розвитку фонематичного  слуху, чіткої  артикуляції звуків мови, мовного дихання, мовлення, уваги, мислення, пам'яті,  мовленнєвої й пізнавальної активності.</a:t>
            </a:r>
          </a:p>
          <a:p>
            <a:pPr algn="just"/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    Виховувати позитивні риси характеру, інтерес до мовленнєвих занять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Завдання словникової роботи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1357298"/>
          <a:ext cx="785818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14346" y="0"/>
            <a:ext cx="9358346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Методи та прийоми </a:t>
            </a:r>
            <a:b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</a:b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формування лексичної компетенції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500034" y="1214422"/>
          <a:ext cx="814393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 </a:t>
            </a:r>
            <a:br>
              <a:rPr lang="uk-UA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формування звукової культури мовлення</a:t>
            </a:r>
            <a:endParaRPr lang="ru-RU" sz="3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85786" y="1600200"/>
          <a:ext cx="80010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214346" y="285729"/>
            <a:ext cx="9358346" cy="4286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   Методи та прийоми формування фонетичної компетенції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85786" y="785794"/>
          <a:ext cx="734380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66"/>
            </a:gs>
            <a:gs pos="50000">
              <a:srgbClr val="66FF33"/>
            </a:gs>
            <a:gs pos="100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939784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uk-UA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Завдання </a:t>
            </a:r>
            <a:br>
              <a:rPr lang="uk-UA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uk-UA" sz="3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формування граматичної правильності мовлення</a:t>
            </a:r>
            <a:endParaRPr lang="ru-RU" sz="3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FF33"/>
            </a:gs>
            <a:gs pos="50000">
              <a:srgbClr val="66FF66"/>
            </a:gs>
            <a:gs pos="100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500042"/>
            <a:ext cx="9358346" cy="796908"/>
          </a:xfrm>
        </p:spPr>
        <p:txBody>
          <a:bodyPr>
            <a:noAutofit/>
          </a:bodyPr>
          <a:lstStyle/>
          <a:p>
            <a:pPr lvl="0"/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Методи та прийоми </a:t>
            </a:r>
            <a:b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формування граматичної компетенції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357126" y="285728"/>
            <a:ext cx="87868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928662" y="1357298"/>
          <a:ext cx="750099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Розвиток монологічного мовлення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71472" y="1571612"/>
          <a:ext cx="814393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олния 5"/>
          <p:cNvSpPr/>
          <p:nvPr/>
        </p:nvSpPr>
        <p:spPr>
          <a:xfrm rot="948555">
            <a:off x="371897" y="1358088"/>
            <a:ext cx="1662943" cy="4380865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 діалогічного мовлення</a:t>
            </a:r>
            <a:endParaRPr lang="ru-RU" b="1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357290" y="1142984"/>
          <a:ext cx="757242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7224" y="1857364"/>
            <a:ext cx="736420" cy="378621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Форми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Autofit/>
          </a:bodyPr>
          <a:lstStyle/>
          <a:p>
            <a:pPr lvl="0"/>
            <a:r>
              <a:rPr lang="uk-UA" sz="2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/>
            </a:r>
            <a:br>
              <a:rPr lang="uk-UA" sz="2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uk-UA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cs typeface="Times New Roman" pitchFamily="18" charset="0"/>
              </a:rPr>
              <a:t>Методи та прийоми </a:t>
            </a:r>
            <a:br>
              <a:rPr lang="uk-UA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cs typeface="Times New Roman" pitchFamily="18" charset="0"/>
              </a:rPr>
            </a:br>
            <a:r>
              <a:rPr lang="uk-UA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  <a:cs typeface="Times New Roman" pitchFamily="18" charset="0"/>
              </a:rPr>
              <a:t>навчання зв'язного монологічного та діалогічного мовлення</a:t>
            </a:r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357126" y="285728"/>
            <a:ext cx="87868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785794"/>
          <a:ext cx="8643998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43248"/>
            <a:ext cx="9144000" cy="1362075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uk-UA" sz="5300" cap="none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Завдання, методи і прийоми </a:t>
            </a:r>
            <a:r>
              <a:rPr lang="ru-RU" sz="5300" cap="none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5300" cap="none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5300" cap="none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розвитку мови дошкільників</a:t>
            </a:r>
            <a:r>
              <a:rPr lang="ru-RU" dirty="0" smtClean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dirty="0" smtClean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3143249"/>
            <a:ext cx="7772400" cy="857256"/>
          </a:xfrm>
        </p:spPr>
        <p:txBody>
          <a:bodyPr>
            <a:normAutofit/>
          </a:bodyPr>
          <a:lstStyle/>
          <a:p>
            <a:r>
              <a:rPr lang="uk-UA" sz="3200" b="1" i="1" spc="50" dirty="0" smtClean="0">
                <a:ln w="12700" cmpd="sng">
                  <a:solidFill>
                    <a:srgbClr val="0070C0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Методична скарбничка для вихователя</a:t>
            </a:r>
            <a:endParaRPr lang="ru-RU" sz="3200" b="1" spc="50" dirty="0">
              <a:ln w="12700" cmpd="sng">
                <a:solidFill>
                  <a:srgbClr val="0070C0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30000">
              <a:schemeClr val="tx2">
                <a:lumMod val="20000"/>
                <a:lumOff val="80000"/>
              </a:schemeClr>
            </a:gs>
            <a:gs pos="64999">
              <a:srgbClr val="BA0066"/>
            </a:gs>
            <a:gs pos="89999">
              <a:srgbClr val="FF9933"/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Ознайомлення з художньою літературою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642918"/>
          <a:ext cx="914400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686800" cy="1214446"/>
          </a:xfrm>
        </p:spPr>
        <p:txBody>
          <a:bodyPr>
            <a:prstTxWarp prst="textArchUp">
              <a:avLst>
                <a:gd name="adj" fmla="val 10810525"/>
              </a:avLst>
            </a:prstTxWarp>
            <a:noAutofit/>
          </a:bodyPr>
          <a:lstStyle/>
          <a:p>
            <a:r>
              <a:rPr 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Комплексне використання методів і прийомів на </a:t>
            </a:r>
            <a:br>
              <a:rPr 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заняттях з розвитку мовлення дошкільників</a:t>
            </a:r>
            <a:endParaRPr lang="ru-RU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285860"/>
          <a:ext cx="742955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Інтерактивні методи розвитку мовлення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714356"/>
            <a:ext cx="821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Інтерактивні технології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("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inter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" -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 взаємний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" –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означає взаємодіяти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i="1" dirty="0" smtClean="0">
                <a:latin typeface="Times New Roman" pitchFamily="18" charset="0"/>
                <a:cs typeface="Times New Roman" pitchFamily="18" charset="0"/>
              </a:rPr>
              <a:t>спілкуватися з будь-ким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) - це спеціальна форма організації пізнавальної та комунікативної діяльності, у якій всі учасники охоплені спілкуванням (кожен вільно взаємодіє з кожним, бере участь у рівноправному обговоренні проблеми). Основний елемент інтерактивного заняття - </a:t>
            </a:r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діалог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000364" y="6858000"/>
          <a:ext cx="5072098" cy="1024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049"/>
                <a:gridCol w="2536049"/>
              </a:tblGrid>
              <a:tr h="1556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56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1472" y="1857364"/>
            <a:ext cx="7929618" cy="424731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Cambria" pitchFamily="18" charset="0"/>
              </a:rPr>
              <a:t>Мікрофон                                                                        За і проти</a:t>
            </a:r>
          </a:p>
          <a:p>
            <a:r>
              <a:rPr lang="uk-UA" b="1" dirty="0" smtClean="0">
                <a:latin typeface="Cambria" pitchFamily="18" charset="0"/>
              </a:rPr>
              <a:t>Дебати                                                                              Передбачення</a:t>
            </a:r>
          </a:p>
          <a:p>
            <a:r>
              <a:rPr lang="uk-UA" b="1" dirty="0" smtClean="0">
                <a:latin typeface="Cambria" pitchFamily="18" charset="0"/>
              </a:rPr>
              <a:t>Удвох                                                                                  Показуха</a:t>
            </a:r>
          </a:p>
          <a:p>
            <a:r>
              <a:rPr lang="uk-UA" b="1" dirty="0" smtClean="0">
                <a:latin typeface="Cambria" pitchFamily="18" charset="0"/>
              </a:rPr>
              <a:t>Ланцюжок                                                                      “А що було б, коли б…?”</a:t>
            </a:r>
          </a:p>
          <a:p>
            <a:r>
              <a:rPr lang="uk-UA" b="1" dirty="0" smtClean="0">
                <a:latin typeface="Cambria" pitchFamily="18" charset="0"/>
              </a:rPr>
              <a:t>Снігова куля                                                                   Уявна картина</a:t>
            </a:r>
          </a:p>
          <a:p>
            <a:r>
              <a:rPr lang="uk-UA" b="1" dirty="0" smtClean="0">
                <a:latin typeface="Cambria" pitchFamily="18" charset="0"/>
              </a:rPr>
              <a:t>Синтез думок                                                                </a:t>
            </a:r>
            <a:r>
              <a:rPr lang="uk-UA" b="1" dirty="0" err="1" smtClean="0">
                <a:latin typeface="Cambria" pitchFamily="18" charset="0"/>
              </a:rPr>
              <a:t>“Що</a:t>
            </a:r>
            <a:r>
              <a:rPr lang="uk-UA" b="1" dirty="0" smtClean="0">
                <a:latin typeface="Cambria" pitchFamily="18" charset="0"/>
              </a:rPr>
              <a:t> можна робити?”</a:t>
            </a:r>
          </a:p>
          <a:p>
            <a:r>
              <a:rPr lang="uk-UA" b="1" dirty="0" smtClean="0">
                <a:latin typeface="Cambria" pitchFamily="18" charset="0"/>
              </a:rPr>
              <a:t>Коло ідей                                                                          Перевтілення</a:t>
            </a:r>
          </a:p>
          <a:p>
            <a:r>
              <a:rPr lang="uk-UA" b="1" dirty="0" smtClean="0">
                <a:latin typeface="Cambria" pitchFamily="18" charset="0"/>
              </a:rPr>
              <a:t>Загальний проект                                                        Казка навпаки</a:t>
            </a:r>
          </a:p>
          <a:p>
            <a:r>
              <a:rPr lang="uk-UA" b="1" dirty="0" smtClean="0">
                <a:latin typeface="Cambria" pitchFamily="18" charset="0"/>
              </a:rPr>
              <a:t>Асоціативна квітка                                                     Колаж</a:t>
            </a:r>
          </a:p>
          <a:p>
            <a:r>
              <a:rPr lang="uk-UA" b="1" dirty="0" smtClean="0">
                <a:latin typeface="Cambria" pitchFamily="18" charset="0"/>
              </a:rPr>
              <a:t>Дерево рішень                                                               Реклама</a:t>
            </a:r>
          </a:p>
          <a:p>
            <a:r>
              <a:rPr lang="uk-UA" b="1" dirty="0" smtClean="0">
                <a:latin typeface="Cambria" pitchFamily="18" charset="0"/>
              </a:rPr>
              <a:t>Метод багатоканальної діяльності                     Ділова гра</a:t>
            </a:r>
          </a:p>
          <a:p>
            <a:r>
              <a:rPr lang="uk-UA" b="1" dirty="0" smtClean="0">
                <a:latin typeface="Cambria" pitchFamily="18" charset="0"/>
              </a:rPr>
              <a:t>Дискусія                                                                            Аналіз життєвих ситуацій</a:t>
            </a:r>
          </a:p>
          <a:p>
            <a:r>
              <a:rPr lang="uk-UA" b="1" dirty="0" smtClean="0">
                <a:latin typeface="Cambria" pitchFamily="18" charset="0"/>
              </a:rPr>
              <a:t>Мозкова атака                                                                КВК                                                     </a:t>
            </a:r>
          </a:p>
          <a:p>
            <a:r>
              <a:rPr lang="uk-UA" b="1" dirty="0" smtClean="0">
                <a:latin typeface="Cambria" pitchFamily="18" charset="0"/>
              </a:rPr>
              <a:t>Вікторина                                                                        </a:t>
            </a:r>
            <a:r>
              <a:rPr lang="uk-UA" b="1" dirty="0" err="1" smtClean="0">
                <a:latin typeface="Cambria" pitchFamily="18" charset="0"/>
              </a:rPr>
              <a:t>“Що</a:t>
            </a:r>
            <a:r>
              <a:rPr lang="uk-UA" b="1" dirty="0" smtClean="0">
                <a:latin typeface="Cambria" pitchFamily="18" charset="0"/>
              </a:rPr>
              <a:t>? Де? Коли?”</a:t>
            </a:r>
          </a:p>
          <a:p>
            <a:r>
              <a:rPr lang="uk-UA" b="1" dirty="0" smtClean="0">
                <a:latin typeface="Cambria" pitchFamily="18" charset="0"/>
              </a:rPr>
              <a:t>Моделювання проблемних ситуацій                  Бесіда-діалог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 rot="21098302">
            <a:off x="500506" y="1104311"/>
            <a:ext cx="7614066" cy="4493063"/>
          </a:xfrm>
          <a:prstGeom prst="horizontalScroll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500" b="1" dirty="0" smtClean="0">
                <a:solidFill>
                  <a:srgbClr val="FFFF00"/>
                </a:solidFill>
                <a:latin typeface="Cambria" pitchFamily="18" charset="0"/>
              </a:rPr>
              <a:t>Дякуємо за увагу!</a:t>
            </a:r>
            <a:endParaRPr lang="ru-RU" sz="55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1027" name="Picture 3" descr="C:\Documents and Settings\Администратор\Рабочий стол\Дидактичн. матеріал\Картинки Лелека з дитинкою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500570"/>
            <a:ext cx="2143140" cy="2081907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Documents and Settings\Администратор\Рабочий стол\Дидактичн. матеріал\Картинки Лелека з дитинкою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52"/>
            <a:ext cx="2071702" cy="1949837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Навчально-мовленнєва діяльність дітей в ДНЗ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1"/>
            <a:ext cx="4286280" cy="232886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uk-UA" sz="2000" b="1" i="1" dirty="0" smtClean="0">
                <a:latin typeface="Arial Narrow" pitchFamily="34" charset="0"/>
              </a:rPr>
              <a:t>Рідна мова є загальною основою навчання і виховання дітей.</a:t>
            </a:r>
          </a:p>
          <a:p>
            <a:pPr algn="just">
              <a:buNone/>
            </a:pPr>
            <a:endParaRPr lang="uk-UA" sz="800" i="1" dirty="0" smtClean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uk-UA" sz="2000" b="1" i="1" dirty="0" smtClean="0">
                <a:latin typeface="Arial Narrow" pitchFamily="34" charset="0"/>
              </a:rPr>
              <a:t>Кінцевою метою опанування рідної мови в дошкільному віці є засвоєння її літературних норм і культури мовлення, культури спілкування рідною мовою (</a:t>
            </a:r>
            <a:r>
              <a:rPr lang="uk-UA" sz="1500" b="1" i="1" dirty="0" smtClean="0">
                <a:latin typeface="Arial Narrow" pitchFamily="34" charset="0"/>
              </a:rPr>
              <a:t>формування комунікативної компетенції).</a:t>
            </a:r>
            <a:endParaRPr lang="ru-RU" sz="2000" b="1" i="1" dirty="0">
              <a:latin typeface="Arial Narrow" pitchFamily="34" charset="0"/>
            </a:endParaRPr>
          </a:p>
        </p:txBody>
      </p:sp>
      <p:pic>
        <p:nvPicPr>
          <p:cNvPr id="1026" name="Picture 2" descr="C:\Documents and Settings\Администратор\Рабочий стол\Фотографії\Храпко. Грухаль. Сенюк Черевко, ШМС\ФОТО НАТАША\DSC_01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538" r="8018" b="20102"/>
          <a:stretch>
            <a:fillRect/>
          </a:stretch>
        </p:blipFill>
        <p:spPr bwMode="auto">
          <a:xfrm>
            <a:off x="4786314" y="1571612"/>
            <a:ext cx="3857652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Администратор\Рабочий стол\Фотографії\Храпко. Грухаль. Сенюк Черевко, ШМС\DSC_0206.jpg"/>
          <p:cNvPicPr>
            <a:picLocks noChangeAspect="1" noChangeArrowheads="1"/>
          </p:cNvPicPr>
          <p:nvPr/>
        </p:nvPicPr>
        <p:blipFill>
          <a:blip r:embed="rId3" cstate="print"/>
          <a:srcRect l="3935" r="3589"/>
          <a:stretch>
            <a:fillRect/>
          </a:stretch>
        </p:blipFill>
        <p:spPr bwMode="auto">
          <a:xfrm>
            <a:off x="428596" y="4000505"/>
            <a:ext cx="4143404" cy="26614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Администратор\Рабочий стол\Фотографії\Фото. Муззал\фото муз.зал\DSC_0421.jpg"/>
          <p:cNvPicPr>
            <a:picLocks noChangeAspect="1" noChangeArrowheads="1"/>
          </p:cNvPicPr>
          <p:nvPr/>
        </p:nvPicPr>
        <p:blipFill>
          <a:blip r:embed="rId4" cstate="print"/>
          <a:srcRect l="6042" b="9313"/>
          <a:stretch>
            <a:fillRect/>
          </a:stretch>
        </p:blipFill>
        <p:spPr bwMode="auto">
          <a:xfrm>
            <a:off x="4786314" y="4071942"/>
            <a:ext cx="3929089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071570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100" b="1" i="1" dirty="0" smtClean="0">
                <a:solidFill>
                  <a:schemeClr val="bg1"/>
                </a:solidFill>
              </a:rPr>
              <a:t>Навчально-мовленнєва діяльність в ДНЗ </a:t>
            </a:r>
            <a:r>
              <a:rPr lang="uk-UA" sz="2000" b="1" dirty="0" smtClean="0"/>
              <a:t>– це організована специфічна діяльність, яка протікає на мовленнєвому рівні в ході організованих навчальних занять, у мовленнєвих ігрових ситуаціях, в дидактичних іграх.</a:t>
            </a:r>
            <a:br>
              <a:rPr lang="uk-UA" sz="2000" b="1" dirty="0" smtClean="0"/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2143116"/>
            <a:ext cx="3710014" cy="398304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Comic Sans MS" pitchFamily="66" charset="0"/>
              </a:rPr>
              <a:t>Слухання:</a:t>
            </a:r>
          </a:p>
          <a:p>
            <a:pPr>
              <a:buFontTx/>
              <a:buChar char="-"/>
            </a:pPr>
            <a:r>
              <a:rPr lang="uk-UA" dirty="0" smtClean="0">
                <a:latin typeface="Monotype Corsiva" pitchFamily="66" charset="0"/>
              </a:rPr>
              <a:t>слухання мовлення вихователя</a:t>
            </a:r>
          </a:p>
          <a:p>
            <a:pPr>
              <a:buFontTx/>
              <a:buChar char="-"/>
            </a:pPr>
            <a:r>
              <a:rPr lang="uk-UA" dirty="0" smtClean="0">
                <a:latin typeface="Monotype Corsiva" pitchFamily="66" charset="0"/>
              </a:rPr>
              <a:t>слухання мовлення однолітків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2143116"/>
            <a:ext cx="3900486" cy="398304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Comic Sans MS" pitchFamily="66" charset="0"/>
              </a:rPr>
              <a:t>Говоріння:</a:t>
            </a:r>
          </a:p>
          <a:p>
            <a:pPr>
              <a:buFontTx/>
              <a:buChar char="-"/>
            </a:pPr>
            <a:r>
              <a:rPr lang="uk-UA" dirty="0" smtClean="0">
                <a:latin typeface="Monotype Corsiva" pitchFamily="66" charset="0"/>
              </a:rPr>
              <a:t>запитання</a:t>
            </a:r>
          </a:p>
          <a:p>
            <a:pPr>
              <a:buFontTx/>
              <a:buChar char="-"/>
            </a:pPr>
            <a:r>
              <a:rPr lang="uk-UA" dirty="0" smtClean="0">
                <a:latin typeface="Monotype Corsiva" pitchFamily="66" charset="0"/>
              </a:rPr>
              <a:t>відповіді</a:t>
            </a:r>
          </a:p>
          <a:p>
            <a:pPr>
              <a:buFontTx/>
              <a:buChar char="-"/>
            </a:pPr>
            <a:r>
              <a:rPr lang="uk-UA" dirty="0" smtClean="0">
                <a:latin typeface="Monotype Corsiva" pitchFamily="66" charset="0"/>
              </a:rPr>
              <a:t>розповіді</a:t>
            </a:r>
          </a:p>
          <a:p>
            <a:pPr>
              <a:buFontTx/>
              <a:buChar char="-"/>
            </a:pPr>
            <a:r>
              <a:rPr lang="uk-UA" dirty="0" smtClean="0">
                <a:latin typeface="Monotype Corsiva" pitchFamily="66" charset="0"/>
              </a:rPr>
              <a:t>описи</a:t>
            </a:r>
          </a:p>
          <a:p>
            <a:pPr>
              <a:buFontTx/>
              <a:buChar char="-"/>
            </a:pPr>
            <a:r>
              <a:rPr lang="uk-UA" dirty="0" smtClean="0">
                <a:latin typeface="Monotype Corsiva" pitchFamily="66" charset="0"/>
              </a:rPr>
              <a:t>переказ </a:t>
            </a:r>
          </a:p>
          <a:p>
            <a:pPr>
              <a:buFontTx/>
              <a:buChar char="-"/>
            </a:pPr>
            <a:r>
              <a:rPr lang="uk-UA" dirty="0" smtClean="0">
                <a:latin typeface="Monotype Corsiva" pitchFamily="66" charset="0"/>
              </a:rPr>
              <a:t>читання віршів </a:t>
            </a:r>
            <a:r>
              <a:rPr lang="uk-UA" sz="2400" dirty="0" smtClean="0">
                <a:latin typeface="Monotype Corsiva" pitchFamily="66" charset="0"/>
              </a:rPr>
              <a:t>тощо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500175"/>
            <a:ext cx="785818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latin typeface="Comic Sans MS" pitchFamily="66" charset="0"/>
              </a:rPr>
              <a:t>Види навчально-мовленнєвої діяльності в ДНЗ</a:t>
            </a:r>
            <a:endParaRPr lang="ru-RU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653">
            <a:alpha val="968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15436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Чому діти не можуть висловитись, </a:t>
            </a:r>
            <a:b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довести правильність свого рішення?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143932" cy="4054485"/>
          </a:xfrm>
          <a:prstGeom prst="cube">
            <a:avLst/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2000" b="1" i="1" dirty="0" smtClean="0">
                <a:latin typeface="Cambria" pitchFamily="18" charset="0"/>
              </a:rPr>
              <a:t>Дитина звикла до стереотипу </a:t>
            </a:r>
            <a:r>
              <a:rPr lang="uk-UA" sz="2000" b="1" i="1" dirty="0" err="1" smtClean="0">
                <a:latin typeface="Cambria" pitchFamily="18" charset="0"/>
              </a:rPr>
              <a:t>“Дорослий</a:t>
            </a:r>
            <a:r>
              <a:rPr lang="uk-UA" sz="2000" b="1" i="1" dirty="0" smtClean="0">
                <a:latin typeface="Cambria" pitchFamily="18" charset="0"/>
              </a:rPr>
              <a:t> завжди правий, слово дорослого - </a:t>
            </a:r>
            <a:r>
              <a:rPr lang="uk-UA" sz="2000" b="1" i="1" dirty="0" err="1" smtClean="0">
                <a:latin typeface="Cambria" pitchFamily="18" charset="0"/>
              </a:rPr>
              <a:t>закон”</a:t>
            </a:r>
            <a:r>
              <a:rPr lang="uk-UA" sz="2000" b="1" i="1" dirty="0" smtClean="0">
                <a:latin typeface="Cambria" pitchFamily="18" charset="0"/>
              </a:rPr>
              <a:t>.</a:t>
            </a:r>
          </a:p>
          <a:p>
            <a:pPr algn="just">
              <a:buNone/>
            </a:pPr>
            <a:endParaRPr lang="uk-UA" sz="2000" b="1" i="1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2000" b="1" i="1" dirty="0" smtClean="0">
                <a:latin typeface="Cambria" pitchFamily="18" charset="0"/>
              </a:rPr>
              <a:t>Недостатньо розвинене мовлення, у якому є односкладові відповіді </a:t>
            </a:r>
            <a:r>
              <a:rPr lang="uk-UA" sz="2000" b="1" i="1" dirty="0" err="1" smtClean="0">
                <a:latin typeface="Cambria" pitchFamily="18" charset="0"/>
              </a:rPr>
              <a:t>“</a:t>
            </a:r>
            <a:r>
              <a:rPr lang="uk-UA" sz="20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так</a:t>
            </a:r>
            <a:r>
              <a:rPr lang="uk-UA" sz="20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uk-UA" sz="2000" b="1" i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ні”</a:t>
            </a:r>
            <a:r>
              <a:rPr lang="uk-UA" sz="20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uk-UA" sz="2000" b="1" i="1" dirty="0" smtClean="0">
                <a:latin typeface="Cambria" pitchFamily="18" charset="0"/>
              </a:rPr>
              <a:t>та дуже рідко складнопідрядні пояснювальні; діти висловлюються в основному простими реченнями.</a:t>
            </a:r>
          </a:p>
          <a:p>
            <a:pPr algn="just">
              <a:buNone/>
            </a:pPr>
            <a:endParaRPr lang="uk-UA" sz="2000" b="1" i="1" dirty="0" smtClean="0">
              <a:latin typeface="Cambria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2000" b="1" i="1" dirty="0" smtClean="0">
                <a:latin typeface="Cambria" pitchFamily="18" charset="0"/>
              </a:rPr>
              <a:t>Невміння дітей дотримуватися культури спілкування, знаходити компроміси, поступатися одне одному.</a:t>
            </a:r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11560" y="1124744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188640"/>
            <a:ext cx="8280920" cy="1340768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-510"/>
              </a:avLst>
            </a:prstTxWarp>
            <a:spAutoFit/>
          </a:bodyPr>
          <a:lstStyle/>
          <a:p>
            <a:pPr algn="r"/>
            <a:r>
              <a:rPr lang="uk-UA" sz="2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з розвитку мовлення та мовленнєвого спілкування</a:t>
            </a:r>
            <a:endParaRPr lang="ru-RU" sz="2400" b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4"/>
          <p:cNvSpPr/>
          <p:nvPr/>
        </p:nvSpPr>
        <p:spPr>
          <a:xfrm>
            <a:off x="5004049" y="4439637"/>
            <a:ext cx="497487" cy="11055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b="1" kern="120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932040" y="5085184"/>
            <a:ext cx="576043" cy="563430"/>
          </a:xfrm>
          <a:prstGeom prst="downArrow">
            <a:avLst>
              <a:gd name="adj1" fmla="val 43173"/>
              <a:gd name="adj2" fmla="val 35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A603AB"/>
            </a:gs>
            <a:gs pos="77000">
              <a:srgbClr val="0819FB"/>
            </a:gs>
            <a:gs pos="89000">
              <a:srgbClr val="1A8D48"/>
            </a:gs>
            <a:gs pos="87000">
              <a:srgbClr val="FFFF00"/>
            </a:gs>
            <a:gs pos="65000">
              <a:srgbClr val="EE3F17"/>
            </a:gs>
            <a:gs pos="57000">
              <a:srgbClr val="E81766">
                <a:alpha val="33000"/>
              </a:srgbClr>
            </a:gs>
            <a:gs pos="58000">
              <a:srgbClr val="A603A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71472" y="857232"/>
          <a:ext cx="807249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Види мовленнєвих занять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7"/>
            <a:ext cx="3971924" cy="500066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  <a:latin typeface="Cambria" pitchFamily="18" charset="0"/>
              </a:rPr>
              <a:t>Комплексні</a:t>
            </a:r>
            <a:endParaRPr lang="ru-RU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2143117"/>
            <a:ext cx="4071966" cy="3000396"/>
          </a:xfr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b="1" dirty="0" smtClean="0"/>
              <a:t>Складаються з трьох цілком</a:t>
            </a:r>
          </a:p>
          <a:p>
            <a:pPr algn="ctr">
              <a:buNone/>
            </a:pPr>
            <a:r>
              <a:rPr lang="uk-UA" sz="2000" b="1" dirty="0" smtClean="0"/>
              <a:t>самостійних мовних розділів:</a:t>
            </a:r>
          </a:p>
          <a:p>
            <a:pPr algn="ctr">
              <a:buNone/>
            </a:pPr>
            <a:endParaRPr lang="uk-UA" sz="2000" b="1" dirty="0" smtClean="0"/>
          </a:p>
          <a:p>
            <a:pPr>
              <a:buFont typeface="Wingdings" pitchFamily="2" charset="2"/>
              <a:buChar char="Ø"/>
            </a:pPr>
            <a:r>
              <a:rPr lang="uk-UA" sz="2000" b="1" i="1" dirty="0" smtClean="0">
                <a:latin typeface="Monotype Corsiva" pitchFamily="66" charset="0"/>
              </a:rPr>
              <a:t>Зв'язне мовлення </a:t>
            </a:r>
            <a:r>
              <a:rPr lang="uk-UA" sz="2000" dirty="0" smtClean="0">
                <a:latin typeface="Monotype Corsiva" pitchFamily="66" charset="0"/>
              </a:rPr>
              <a:t>(планується на кожному комплексному занятті)</a:t>
            </a:r>
          </a:p>
          <a:p>
            <a:pPr>
              <a:buFont typeface="Wingdings" pitchFamily="2" charset="2"/>
              <a:buChar char="Ø"/>
            </a:pPr>
            <a:r>
              <a:rPr lang="uk-UA" sz="2000" b="1" i="1" dirty="0" smtClean="0">
                <a:latin typeface="Monotype Corsiva" pitchFamily="66" charset="0"/>
              </a:rPr>
              <a:t>Словник</a:t>
            </a:r>
            <a:r>
              <a:rPr lang="uk-UA" sz="2000" dirty="0" smtClean="0">
                <a:latin typeface="Monotype Corsiva" pitchFamily="66" charset="0"/>
              </a:rPr>
              <a:t> (або граматика);</a:t>
            </a:r>
          </a:p>
          <a:p>
            <a:pPr>
              <a:buFont typeface="Wingdings" pitchFamily="2" charset="2"/>
              <a:buChar char="Ø"/>
            </a:pPr>
            <a:r>
              <a:rPr lang="uk-UA" sz="2000" b="1" i="1" dirty="0" smtClean="0">
                <a:latin typeface="Monotype Corsiva" pitchFamily="66" charset="0"/>
              </a:rPr>
              <a:t>Звукова культура мовлення </a:t>
            </a:r>
            <a:r>
              <a:rPr lang="uk-UA" sz="2000" dirty="0" smtClean="0">
                <a:latin typeface="Monotype Corsiva" pitchFamily="66" charset="0"/>
              </a:rPr>
              <a:t>(або словник)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1428737"/>
            <a:ext cx="4071966" cy="500065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55000" lnSpcReduction="20000"/>
          </a:bodyPr>
          <a:lstStyle/>
          <a:p>
            <a:pPr algn="ctr"/>
            <a:r>
              <a:rPr lang="uk-UA" sz="4400" dirty="0" smtClean="0">
                <a:solidFill>
                  <a:srgbClr val="C00000"/>
                </a:solidFill>
                <a:latin typeface="Cambria" pitchFamily="18" charset="0"/>
              </a:rPr>
              <a:t>Тематичні </a:t>
            </a:r>
            <a:r>
              <a:rPr lang="uk-UA" sz="3600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uk-UA" dirty="0" smtClean="0">
                <a:latin typeface="Cambria" pitchFamily="18" charset="0"/>
              </a:rPr>
              <a:t>(спеціальні, домінантні)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2143116"/>
            <a:ext cx="4143404" cy="3000396"/>
          </a:xfr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b="1" dirty="0" smtClean="0"/>
              <a:t>Присвячується лише </a:t>
            </a:r>
          </a:p>
          <a:p>
            <a:pPr algn="ctr">
              <a:buNone/>
            </a:pPr>
            <a:r>
              <a:rPr lang="uk-UA" sz="2000" b="1" dirty="0" smtClean="0"/>
              <a:t>одному мовному розділу</a:t>
            </a:r>
          </a:p>
          <a:p>
            <a:pPr algn="ctr">
              <a:buNone/>
            </a:pPr>
            <a:endParaRPr lang="uk-UA" sz="2000" b="1" dirty="0" smtClean="0"/>
          </a:p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latin typeface="Monotype Corsiva" pitchFamily="66" charset="0"/>
              </a:rPr>
              <a:t>На такому занятті закріплюється  мовленнєвий матеріал з комплексних занять та  пропонується новий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5500702"/>
            <a:ext cx="650085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Cambria" pitchFamily="18" charset="0"/>
              </a:rPr>
              <a:t>Контрольні </a:t>
            </a:r>
            <a:r>
              <a:rPr lang="uk-UA" sz="1600" dirty="0" smtClean="0">
                <a:solidFill>
                  <a:srgbClr val="002060"/>
                </a:solidFill>
                <a:latin typeface="Cambria" pitchFamily="18" charset="0"/>
              </a:rPr>
              <a:t>(з ІІ молодшої групи</a:t>
            </a: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>)</a:t>
            </a:r>
            <a:r>
              <a:rPr lang="uk-UA" sz="2400" b="1" dirty="0" smtClean="0">
                <a:solidFill>
                  <a:srgbClr val="002060"/>
                </a:solidFill>
                <a:latin typeface="Cambria" pitchFamily="18" charset="0"/>
              </a:rPr>
              <a:t>, комбіновані, інтегровані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>
                <a:alpha val="66000"/>
              </a:srgbClr>
            </a:gs>
            <a:gs pos="13000">
              <a:srgbClr val="FFA800"/>
            </a:gs>
            <a:gs pos="28000">
              <a:srgbClr val="66FF66"/>
            </a:gs>
            <a:gs pos="42999">
              <a:srgbClr val="FFA800"/>
            </a:gs>
            <a:gs pos="58000">
              <a:srgbClr val="66FF33"/>
            </a:gs>
            <a:gs pos="72000">
              <a:srgbClr val="FFA800"/>
            </a:gs>
            <a:gs pos="87000">
              <a:srgbClr val="66FF66"/>
            </a:gs>
            <a:gs pos="100000">
              <a:srgbClr val="FFA8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uk-UA" sz="3300" b="1" dirty="0" smtClean="0">
                <a:solidFill>
                  <a:srgbClr val="C00000"/>
                </a:solidFill>
              </a:rPr>
              <a:t>Програмовий зміст комплексного заняття</a:t>
            </a:r>
            <a:endParaRPr lang="ru-RU" sz="33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142985"/>
            <a:ext cx="8643998" cy="642941"/>
          </a:xfrm>
          <a:solidFill>
            <a:srgbClr val="FFD653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До кожного розділу мовлення необхідно добирати з Програми конкретні навчальні завдання </a:t>
            </a:r>
          </a:p>
          <a:p>
            <a:pPr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виховні завдання визначаються залежно від теми, змісту заняття і вікових особливостей дітей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9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2143117"/>
            <a:ext cx="8286808" cy="392909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Приклад запису комплексного мовленнєвого заняття у середній групі 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Мовленнєве спілкування. Тема “</a:t>
            </a:r>
            <a:r>
              <a:rPr lang="uk-UA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світі гри та </a:t>
            </a:r>
            <a:r>
              <a:rPr lang="uk-UA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іграшки</a:t>
            </a:r>
            <a:r>
              <a:rPr lang="uk-UA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комплексне, групове</a:t>
            </a:r>
            <a:r>
              <a:rPr lang="uk-UA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Програмові завдання: </a:t>
            </a:r>
          </a:p>
          <a:p>
            <a:pPr>
              <a:buNone/>
            </a:pP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1700" b="1" i="1" dirty="0" smtClean="0">
                <a:latin typeface="Times New Roman" pitchFamily="18" charset="0"/>
                <a:cs typeface="Times New Roman" pitchFamily="18" charset="0"/>
              </a:rPr>
              <a:t>Зв'язне мовлення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: продовжувати вчити дітей складати описові розповіді про іграшки за зразком вихователя.</a:t>
            </a:r>
          </a:p>
          <a:p>
            <a:pPr>
              <a:buNone/>
            </a:pPr>
            <a:r>
              <a:rPr lang="uk-UA" sz="1700" b="1" i="1" dirty="0" smtClean="0">
                <a:latin typeface="Times New Roman" pitchFamily="18" charset="0"/>
                <a:cs typeface="Times New Roman" pitchFamily="18" charset="0"/>
              </a:rPr>
              <a:t>       Звукова культура мовлення: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 вправляти дітей у виокремленні першого звуку в словах.</a:t>
            </a:r>
          </a:p>
          <a:p>
            <a:pPr>
              <a:buNone/>
            </a:pPr>
            <a:r>
              <a:rPr lang="uk-UA" sz="1700" b="1" i="1" dirty="0" smtClean="0">
                <a:latin typeface="Times New Roman" pitchFamily="18" charset="0"/>
                <a:cs typeface="Times New Roman" pitchFamily="18" charset="0"/>
              </a:rPr>
              <a:t>       Словник: 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збагачувати словник образними виразами, епітетами; продовжувати вчити відгадувати загадки.</a:t>
            </a:r>
          </a:p>
          <a:p>
            <a:pPr>
              <a:buNone/>
            </a:pPr>
            <a:r>
              <a:rPr lang="uk-UA" sz="1700" b="1" i="1" dirty="0" smtClean="0">
                <a:latin typeface="Times New Roman" pitchFamily="18" charset="0"/>
                <a:cs typeface="Times New Roman" pitchFamily="18" charset="0"/>
              </a:rPr>
              <a:t>       Розвивально-виховні завдання: 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розвивати пам’ять, мислення, мовлення; виховувати інтерес до занять, позитивні риси характеру.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1842</Words>
  <Application>Microsoft Office PowerPoint</Application>
  <PresentationFormat>Экран (4:3)</PresentationFormat>
  <Paragraphs>282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Завдання, методи і прийоми  розвитку мови дошкільників   </vt:lpstr>
      <vt:lpstr>Навчально-мовленнєва діяльність дітей в ДНЗ</vt:lpstr>
      <vt:lpstr> Навчально-мовленнєва діяльність в ДНЗ – це організована специфічна діяльність, яка протікає на мовленнєвому рівні в ході організованих навчальних занять, у мовленнєвих ігрових ситуаціях, в дидактичних іграх. </vt:lpstr>
      <vt:lpstr>Чому діти не можуть висловитись,   довести правильність свого рішення? </vt:lpstr>
      <vt:lpstr>Слайд 6</vt:lpstr>
      <vt:lpstr>Слайд 7</vt:lpstr>
      <vt:lpstr>Види мовленнєвих занять</vt:lpstr>
      <vt:lpstr>Програмовий зміст комплексного заняття</vt:lpstr>
      <vt:lpstr>Програмовий зміст спеціального (тематичного) заняття</vt:lpstr>
      <vt:lpstr>Завдання словникової роботи</vt:lpstr>
      <vt:lpstr>Методи та прийоми  формування лексичної компетенції</vt:lpstr>
      <vt:lpstr>Завдання  формування звукової культури мовлення</vt:lpstr>
      <vt:lpstr>   Методи та прийоми формування фонетичної компетенції</vt:lpstr>
      <vt:lpstr>Завдання  формування граматичної правильності мовлення</vt:lpstr>
      <vt:lpstr>Методи та прийоми  формування граматичної компетенції </vt:lpstr>
      <vt:lpstr>Розвиток монологічного мовлення </vt:lpstr>
      <vt:lpstr>Розвиток діалогічного мовлення</vt:lpstr>
      <vt:lpstr> Методи та прийоми  навчання зв'язного монологічного та діалогічного мовлення </vt:lpstr>
      <vt:lpstr>Ознайомлення з художньою літературою</vt:lpstr>
      <vt:lpstr>Комплексне використання методів і прийомів на  заняттях з розвитку мовлення дошкільників</vt:lpstr>
      <vt:lpstr>Інтерактивні методи розвитку мовлення</vt:lpstr>
      <vt:lpstr>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 Павлова</dc:creator>
  <cp:lastModifiedBy>Семенюк Р.Ф.</cp:lastModifiedBy>
  <cp:revision>190</cp:revision>
  <dcterms:created xsi:type="dcterms:W3CDTF">2014-01-07T21:13:53Z</dcterms:created>
  <dcterms:modified xsi:type="dcterms:W3CDTF">2014-01-28T12:47:54Z</dcterms:modified>
</cp:coreProperties>
</file>